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notesSlides/notesSlide9.xml" ContentType="application/vnd.openxmlformats-officedocument.presentationml.notesSlide+xml"/>
  <Override PartName="/ppt/diagrams/drawing9.xml" ContentType="application/vnd.ms-office.drawingml.diagramDrawing+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notesSlides/notesSlide10.xml" ContentType="application/vnd.openxmlformats-officedocument.presentationml.notesSlid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charts/chart1.xml" ContentType="application/vnd.openxmlformats-officedocument.drawingml.chart+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diagrams/layout1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diagrams/colors7.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Default Extension="wmf" ContentType="image/x-wmf"/>
  <Override PartName="/ppt/diagrams/data11.xml" ContentType="application/vnd.openxmlformats-officedocument.drawingml.diagramData+xml"/>
  <Default Extension="rels" ContentType="application/vnd.openxmlformats-package.relationships+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351" r:id="rId2"/>
    <p:sldId id="338" r:id="rId3"/>
    <p:sldId id="293" r:id="rId4"/>
    <p:sldId id="371" r:id="rId5"/>
    <p:sldId id="372" r:id="rId6"/>
    <p:sldId id="373" r:id="rId7"/>
    <p:sldId id="375" r:id="rId8"/>
    <p:sldId id="377" r:id="rId9"/>
    <p:sldId id="378" r:id="rId10"/>
    <p:sldId id="356" r:id="rId11"/>
    <p:sldId id="359" r:id="rId12"/>
    <p:sldId id="358" r:id="rId13"/>
    <p:sldId id="369" r:id="rId14"/>
    <p:sldId id="368" r:id="rId15"/>
    <p:sldId id="360" r:id="rId16"/>
    <p:sldId id="364" r:id="rId17"/>
    <p:sldId id="366" r:id="rId18"/>
    <p:sldId id="370" r:id="rId19"/>
    <p:sldId id="361" r:id="rId20"/>
    <p:sldId id="363" r:id="rId21"/>
  </p:sldIdLst>
  <p:sldSz cx="9144000" cy="6858000" type="screen4x3"/>
  <p:notesSz cx="6858000" cy="9874250"/>
  <p:defaultTextStyle>
    <a:defPPr>
      <a:defRPr lang="en-GB"/>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1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A30A6"/>
    <a:srgbClr val="99CCFF"/>
    <a:srgbClr val="1F497D"/>
    <a:srgbClr val="330865"/>
    <a:srgbClr val="C9E7A7"/>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Μεσαίο στυλ 3 - Έμφαση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660B408-B3CF-4A94-85FC-2B1E0A45F4A2}" styleName="Σκούρο στυλ 2 - Έμφαση 1/Έμφαση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Μεσαίο στυλ 3 - Έμφαση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Μεσαίο στυλ 3 - Έμφαση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7" autoAdjust="0"/>
    <p:restoredTop sz="94662" autoAdjust="0"/>
  </p:normalViewPr>
  <p:slideViewPr>
    <p:cSldViewPr snapToGrid="0" snapToObjects="1">
      <p:cViewPr varScale="1">
        <p:scale>
          <a:sx n="94" d="100"/>
          <a:sy n="94" d="100"/>
        </p:scale>
        <p:origin x="-31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70" d="100"/>
          <a:sy n="70" d="100"/>
        </p:scale>
        <p:origin x="-2532" y="12"/>
      </p:cViewPr>
      <p:guideLst>
        <p:guide orient="horz" pos="311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astasia\Desktop\PhD_Loughborough\Second%20Year\Experiment\Results\new_analysis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style val="1"/>
  <c:chart>
    <c:plotArea>
      <c:layout/>
      <c:scatterChart>
        <c:scatterStyle val="lineMarker"/>
        <c:ser>
          <c:idx val="0"/>
          <c:order val="0"/>
          <c:tx>
            <c:strRef>
              <c:f>'solution time'!$E$68</c:f>
              <c:strCache>
                <c:ptCount val="1"/>
                <c:pt idx="0">
                  <c:v>Statistics Mode</c:v>
                </c:pt>
              </c:strCache>
            </c:strRef>
          </c:tx>
          <c:spPr>
            <a:ln w="63500">
              <a:solidFill>
                <a:schemeClr val="accent6">
                  <a:lumMod val="60000"/>
                  <a:lumOff val="40000"/>
                </a:schemeClr>
              </a:solidFill>
            </a:ln>
          </c:spPr>
          <c:marker>
            <c:symbol val="none"/>
          </c:marker>
          <c:xVal>
            <c:numRef>
              <c:f>'solution time'!$B$69:$B$91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'solution time'!$E$69:$E$91</c:f>
              <c:numCache>
                <c:formatCode>General</c:formatCode>
                <c:ptCount val="23"/>
                <c:pt idx="0">
                  <c:v>1</c:v>
                </c:pt>
                <c:pt idx="1">
                  <c:v>1</c:v>
                </c:pt>
                <c:pt idx="2">
                  <c:v>2</c:v>
                </c:pt>
                <c:pt idx="3">
                  <c:v>1</c:v>
                </c:pt>
                <c:pt idx="4">
                  <c:v>2</c:v>
                </c:pt>
                <c:pt idx="5">
                  <c:v>2</c:v>
                </c:pt>
                <c:pt idx="6">
                  <c:v>2</c:v>
                </c:pt>
                <c:pt idx="7">
                  <c:v>2</c:v>
                </c:pt>
                <c:pt idx="8">
                  <c:v>2</c:v>
                </c:pt>
                <c:pt idx="9">
                  <c:v>2</c:v>
                </c:pt>
                <c:pt idx="10">
                  <c:v>4</c:v>
                </c:pt>
                <c:pt idx="11">
                  <c:v>5</c:v>
                </c:pt>
              </c:numCache>
            </c:numRef>
          </c:yVal>
        </c:ser>
        <c:ser>
          <c:idx val="1"/>
          <c:order val="1"/>
          <c:tx>
            <c:strRef>
              <c:f>'solution time'!$F$68</c:f>
              <c:strCache>
                <c:ptCount val="1"/>
                <c:pt idx="0">
                  <c:v>Animation Mode</c:v>
                </c:pt>
              </c:strCache>
            </c:strRef>
          </c:tx>
          <c:spPr>
            <a:ln w="38100">
              <a:solidFill>
                <a:schemeClr val="tx1"/>
              </a:solidFill>
            </a:ln>
          </c:spPr>
          <c:marker>
            <c:symbol val="none"/>
          </c:marker>
          <c:xVal>
            <c:numRef>
              <c:f>'solution time'!$B$69:$B$91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numCache>
            </c:numRef>
          </c:xVal>
          <c:yVal>
            <c:numRef>
              <c:f>'solution time'!$F$69:$F$90</c:f>
              <c:numCache>
                <c:formatCode>General</c:formatCode>
                <c:ptCount val="22"/>
                <c:pt idx="0">
                  <c:v>1</c:v>
                </c:pt>
                <c:pt idx="1">
                  <c:v>1</c:v>
                </c:pt>
                <c:pt idx="2">
                  <c:v>2</c:v>
                </c:pt>
                <c:pt idx="3">
                  <c:v>1</c:v>
                </c:pt>
                <c:pt idx="4">
                  <c:v>2</c:v>
                </c:pt>
                <c:pt idx="5">
                  <c:v>2</c:v>
                </c:pt>
                <c:pt idx="6">
                  <c:v>1</c:v>
                </c:pt>
                <c:pt idx="7">
                  <c:v>2</c:v>
                </c:pt>
                <c:pt idx="8">
                  <c:v>2</c:v>
                </c:pt>
                <c:pt idx="9">
                  <c:v>2</c:v>
                </c:pt>
                <c:pt idx="10">
                  <c:v>2</c:v>
                </c:pt>
                <c:pt idx="11">
                  <c:v>2</c:v>
                </c:pt>
                <c:pt idx="12">
                  <c:v>3</c:v>
                </c:pt>
                <c:pt idx="13">
                  <c:v>2</c:v>
                </c:pt>
                <c:pt idx="14">
                  <c:v>2</c:v>
                </c:pt>
                <c:pt idx="15">
                  <c:v>2</c:v>
                </c:pt>
                <c:pt idx="16">
                  <c:v>2</c:v>
                </c:pt>
                <c:pt idx="17">
                  <c:v>2</c:v>
                </c:pt>
                <c:pt idx="18">
                  <c:v>2</c:v>
                </c:pt>
                <c:pt idx="19">
                  <c:v>4</c:v>
                </c:pt>
                <c:pt idx="20">
                  <c:v>4</c:v>
                </c:pt>
                <c:pt idx="21">
                  <c:v>5</c:v>
                </c:pt>
              </c:numCache>
            </c:numRef>
          </c:yVal>
        </c:ser>
        <c:axId val="132408064"/>
        <c:axId val="132409984"/>
      </c:scatterChart>
      <c:valAx>
        <c:axId val="132408064"/>
        <c:scaling>
          <c:orientation val="minMax"/>
          <c:max val="22"/>
          <c:min val="0"/>
        </c:scaling>
        <c:axPos val="b"/>
        <c:title>
          <c:tx>
            <c:rich>
              <a:bodyPr/>
              <a:lstStyle/>
              <a:p>
                <a:pPr>
                  <a:defRPr sz="1800"/>
                </a:pPr>
                <a:r>
                  <a:rPr lang="en-GB" sz="1800"/>
                  <a:t>Minutes</a:t>
                </a:r>
                <a:endParaRPr lang="el-GR" sz="1800"/>
              </a:p>
            </c:rich>
          </c:tx>
          <c:layout/>
        </c:title>
        <c:numFmt formatCode="General" sourceLinked="1"/>
        <c:tickLblPos val="nextTo"/>
        <c:crossAx val="132409984"/>
        <c:crosses val="autoZero"/>
        <c:crossBetween val="midCat"/>
        <c:majorUnit val="3"/>
      </c:valAx>
      <c:valAx>
        <c:axId val="132409984"/>
        <c:scaling>
          <c:orientation val="minMax"/>
          <c:max val="5"/>
          <c:min val="0"/>
        </c:scaling>
        <c:axPos val="l"/>
        <c:majorGridlines/>
        <c:title>
          <c:tx>
            <c:rich>
              <a:bodyPr rot="-5400000" vert="horz"/>
              <a:lstStyle/>
              <a:p>
                <a:pPr>
                  <a:defRPr sz="1800"/>
                </a:pPr>
                <a:r>
                  <a:rPr lang="en-GB" sz="1800"/>
                  <a:t>Scenario Category</a:t>
                </a:r>
                <a:endParaRPr lang="el-GR" sz="1800"/>
              </a:p>
            </c:rich>
          </c:tx>
          <c:layout/>
        </c:title>
        <c:numFmt formatCode="General" sourceLinked="1"/>
        <c:tickLblPos val="nextTo"/>
        <c:crossAx val="132408064"/>
        <c:crosses val="autoZero"/>
        <c:crossBetween val="midCat"/>
        <c:majorUnit val="1"/>
      </c:valAx>
    </c:plotArea>
    <c:legend>
      <c:legendPos val="r"/>
      <c:layout/>
    </c:legend>
    <c:plotVisOnly val="1"/>
    <c:dispBlanksAs val="gap"/>
  </c:chart>
  <c:txPr>
    <a:bodyPr/>
    <a:lstStyle/>
    <a:p>
      <a:pPr>
        <a:defRPr sz="2000"/>
      </a:pPr>
      <a:endParaRPr lang="en-US"/>
    </a:p>
  </c:txPr>
  <c:externalData r:id="rId1"/>
</c:chartSpace>
</file>

<file path=ppt/diagrams/_rels/data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17102C-46E7-4311-BE3E-A67DC39F38C6}" type="doc">
      <dgm:prSet loTypeId="urn:microsoft.com/office/officeart/2005/8/layout/default#1" loCatId="list" qsTypeId="urn:microsoft.com/office/officeart/2005/8/quickstyle/simple2" qsCatId="simple" csTypeId="urn:microsoft.com/office/officeart/2005/8/colors/colorful4" csCatId="colorful" phldr="1"/>
      <dgm:spPr/>
      <dgm:t>
        <a:bodyPr/>
        <a:lstStyle/>
        <a:p>
          <a:endParaRPr lang="en-GB"/>
        </a:p>
      </dgm:t>
    </dgm:pt>
    <dgm:pt modelId="{1920ED31-BFC1-43EE-A300-927028A82728}">
      <dgm:prSet phldrT="[Κείμενο]"/>
      <dgm:spPr/>
      <dgm:t>
        <a:bodyPr/>
        <a:lstStyle/>
        <a:p>
          <a:r>
            <a:rPr lang="en-GB" dirty="0" smtClean="0">
              <a:latin typeface="Century Gothic" panose="020B0502020202020204" pitchFamily="34" charset="0"/>
            </a:rPr>
            <a:t>Rationale</a:t>
          </a:r>
          <a:endParaRPr lang="en-GB" dirty="0">
            <a:latin typeface="Century Gothic" panose="020B0502020202020204" pitchFamily="34" charset="0"/>
          </a:endParaRPr>
        </a:p>
      </dgm:t>
    </dgm:pt>
    <dgm:pt modelId="{9E9F4C38-C843-4134-9618-60476615A697}" type="parTrans" cxnId="{8BBE8272-FF49-49AF-8D0A-9258C12BD70C}">
      <dgm:prSet/>
      <dgm:spPr/>
      <dgm:t>
        <a:bodyPr/>
        <a:lstStyle/>
        <a:p>
          <a:endParaRPr lang="en-GB">
            <a:latin typeface="Century Gothic" panose="020B0502020202020204" pitchFamily="34" charset="0"/>
          </a:endParaRPr>
        </a:p>
      </dgm:t>
    </dgm:pt>
    <dgm:pt modelId="{F92C236B-F8F4-4D43-89C1-44F7E13C82DA}" type="sibTrans" cxnId="{8BBE8272-FF49-49AF-8D0A-9258C12BD70C}">
      <dgm:prSet/>
      <dgm:spPr/>
      <dgm:t>
        <a:bodyPr/>
        <a:lstStyle/>
        <a:p>
          <a:endParaRPr lang="en-GB">
            <a:latin typeface="Century Gothic" panose="020B0502020202020204" pitchFamily="34" charset="0"/>
          </a:endParaRPr>
        </a:p>
      </dgm:t>
    </dgm:pt>
    <dgm:pt modelId="{C38655B7-776D-4D42-BE18-090D4293D765}">
      <dgm:prSet/>
      <dgm:spPr/>
      <dgm:t>
        <a:bodyPr/>
        <a:lstStyle/>
        <a:p>
          <a:r>
            <a:rPr lang="en-GB" dirty="0" smtClean="0">
              <a:latin typeface="Century Gothic" panose="020B0502020202020204" pitchFamily="34" charset="0"/>
            </a:rPr>
            <a:t>Study Design</a:t>
          </a:r>
        </a:p>
      </dgm:t>
    </dgm:pt>
    <dgm:pt modelId="{031AA8C8-8B7E-408E-88D3-97BBC5B60BA3}" type="parTrans" cxnId="{7D76ECB6-BBAC-4830-B779-C0D5F8A0B8AA}">
      <dgm:prSet/>
      <dgm:spPr/>
      <dgm:t>
        <a:bodyPr/>
        <a:lstStyle/>
        <a:p>
          <a:endParaRPr lang="en-GB">
            <a:latin typeface="Century Gothic" panose="020B0502020202020204" pitchFamily="34" charset="0"/>
          </a:endParaRPr>
        </a:p>
      </dgm:t>
    </dgm:pt>
    <dgm:pt modelId="{D16766F5-D5C2-447F-8890-0C44E9983D53}" type="sibTrans" cxnId="{7D76ECB6-BBAC-4830-B779-C0D5F8A0B8AA}">
      <dgm:prSet/>
      <dgm:spPr/>
      <dgm:t>
        <a:bodyPr/>
        <a:lstStyle/>
        <a:p>
          <a:endParaRPr lang="en-GB">
            <a:latin typeface="Century Gothic" panose="020B0502020202020204" pitchFamily="34" charset="0"/>
          </a:endParaRPr>
        </a:p>
      </dgm:t>
    </dgm:pt>
    <dgm:pt modelId="{5D3143F5-0043-431E-8717-F8B2FDE5DA23}">
      <dgm:prSet/>
      <dgm:spPr/>
      <dgm:t>
        <a:bodyPr/>
        <a:lstStyle/>
        <a:p>
          <a:r>
            <a:rPr lang="en-GB" dirty="0" smtClean="0">
              <a:latin typeface="Century Gothic" panose="020B0502020202020204" pitchFamily="34" charset="0"/>
            </a:rPr>
            <a:t>Results</a:t>
          </a:r>
        </a:p>
      </dgm:t>
    </dgm:pt>
    <dgm:pt modelId="{30E2A38B-80E2-4DA7-BEC6-271A47883FE3}" type="parTrans" cxnId="{5D86C33D-4B38-44DA-B012-E7B8C1C64B28}">
      <dgm:prSet/>
      <dgm:spPr/>
      <dgm:t>
        <a:bodyPr/>
        <a:lstStyle/>
        <a:p>
          <a:endParaRPr lang="en-GB">
            <a:latin typeface="Century Gothic" panose="020B0502020202020204" pitchFamily="34" charset="0"/>
          </a:endParaRPr>
        </a:p>
      </dgm:t>
    </dgm:pt>
    <dgm:pt modelId="{1DDD1D19-5DAA-4322-820A-1BF376509402}" type="sibTrans" cxnId="{5D86C33D-4B38-44DA-B012-E7B8C1C64B28}">
      <dgm:prSet/>
      <dgm:spPr/>
      <dgm:t>
        <a:bodyPr/>
        <a:lstStyle/>
        <a:p>
          <a:endParaRPr lang="en-GB">
            <a:latin typeface="Century Gothic" panose="020B0502020202020204" pitchFamily="34" charset="0"/>
          </a:endParaRPr>
        </a:p>
      </dgm:t>
    </dgm:pt>
    <dgm:pt modelId="{F4420CEC-665A-4151-BCA2-84273B7449FA}">
      <dgm:prSet/>
      <dgm:spPr/>
      <dgm:t>
        <a:bodyPr/>
        <a:lstStyle/>
        <a:p>
          <a:r>
            <a:rPr lang="en-GB" dirty="0" smtClean="0">
              <a:latin typeface="Century Gothic" panose="020B0502020202020204" pitchFamily="34" charset="0"/>
            </a:rPr>
            <a:t>Conclusions</a:t>
          </a:r>
        </a:p>
      </dgm:t>
    </dgm:pt>
    <dgm:pt modelId="{1A70CFAD-8D29-404F-9012-32D9C8F4FADA}" type="parTrans" cxnId="{7462730D-7A59-43C4-BB97-42905B99F93C}">
      <dgm:prSet/>
      <dgm:spPr/>
      <dgm:t>
        <a:bodyPr/>
        <a:lstStyle/>
        <a:p>
          <a:endParaRPr lang="en-GB">
            <a:latin typeface="Century Gothic" panose="020B0502020202020204" pitchFamily="34" charset="0"/>
          </a:endParaRPr>
        </a:p>
      </dgm:t>
    </dgm:pt>
    <dgm:pt modelId="{5CCEB62F-17BF-4EAE-9AF8-832E3A3178F3}" type="sibTrans" cxnId="{7462730D-7A59-43C4-BB97-42905B99F93C}">
      <dgm:prSet/>
      <dgm:spPr/>
      <dgm:t>
        <a:bodyPr/>
        <a:lstStyle/>
        <a:p>
          <a:endParaRPr lang="en-GB">
            <a:latin typeface="Century Gothic" panose="020B0502020202020204" pitchFamily="34" charset="0"/>
          </a:endParaRPr>
        </a:p>
      </dgm:t>
    </dgm:pt>
    <dgm:pt modelId="{F89E9F72-91EF-4599-8F7F-84EDF6BA2BE1}" type="pres">
      <dgm:prSet presAssocID="{A617102C-46E7-4311-BE3E-A67DC39F38C6}" presName="diagram" presStyleCnt="0">
        <dgm:presLayoutVars>
          <dgm:dir/>
          <dgm:resizeHandles val="exact"/>
        </dgm:presLayoutVars>
      </dgm:prSet>
      <dgm:spPr/>
      <dgm:t>
        <a:bodyPr/>
        <a:lstStyle/>
        <a:p>
          <a:endParaRPr lang="en-GB"/>
        </a:p>
      </dgm:t>
    </dgm:pt>
    <dgm:pt modelId="{D2304F79-9030-4972-80FA-C2FD7FE00988}" type="pres">
      <dgm:prSet presAssocID="{1920ED31-BFC1-43EE-A300-927028A82728}" presName="node" presStyleLbl="node1" presStyleIdx="0" presStyleCnt="4">
        <dgm:presLayoutVars>
          <dgm:bulletEnabled val="1"/>
        </dgm:presLayoutVars>
      </dgm:prSet>
      <dgm:spPr/>
      <dgm:t>
        <a:bodyPr/>
        <a:lstStyle/>
        <a:p>
          <a:endParaRPr lang="en-GB"/>
        </a:p>
      </dgm:t>
    </dgm:pt>
    <dgm:pt modelId="{97CB1861-469C-41F5-884E-5ECC29A6C4CF}" type="pres">
      <dgm:prSet presAssocID="{F92C236B-F8F4-4D43-89C1-44F7E13C82DA}" presName="sibTrans" presStyleCnt="0"/>
      <dgm:spPr/>
      <dgm:t>
        <a:bodyPr/>
        <a:lstStyle/>
        <a:p>
          <a:endParaRPr lang="en-GB"/>
        </a:p>
      </dgm:t>
    </dgm:pt>
    <dgm:pt modelId="{1403F7C6-8515-43AB-A130-4A46A5084F23}" type="pres">
      <dgm:prSet presAssocID="{C38655B7-776D-4D42-BE18-090D4293D765}" presName="node" presStyleLbl="node1" presStyleIdx="1" presStyleCnt="4">
        <dgm:presLayoutVars>
          <dgm:bulletEnabled val="1"/>
        </dgm:presLayoutVars>
      </dgm:prSet>
      <dgm:spPr/>
      <dgm:t>
        <a:bodyPr/>
        <a:lstStyle/>
        <a:p>
          <a:endParaRPr lang="en-GB"/>
        </a:p>
      </dgm:t>
    </dgm:pt>
    <dgm:pt modelId="{6414F03C-958A-4655-AECF-02360AB2D9F8}" type="pres">
      <dgm:prSet presAssocID="{D16766F5-D5C2-447F-8890-0C44E9983D53}" presName="sibTrans" presStyleCnt="0"/>
      <dgm:spPr/>
      <dgm:t>
        <a:bodyPr/>
        <a:lstStyle/>
        <a:p>
          <a:endParaRPr lang="en-GB"/>
        </a:p>
      </dgm:t>
    </dgm:pt>
    <dgm:pt modelId="{D3AAA984-BB61-447E-AAB9-44450921BF5E}" type="pres">
      <dgm:prSet presAssocID="{5D3143F5-0043-431E-8717-F8B2FDE5DA23}" presName="node" presStyleLbl="node1" presStyleIdx="2" presStyleCnt="4" custLinFactX="-100000" custLinFactY="16710" custLinFactNeighborX="-120025" custLinFactNeighborY="100000">
        <dgm:presLayoutVars>
          <dgm:bulletEnabled val="1"/>
        </dgm:presLayoutVars>
      </dgm:prSet>
      <dgm:spPr/>
      <dgm:t>
        <a:bodyPr/>
        <a:lstStyle/>
        <a:p>
          <a:endParaRPr lang="en-GB"/>
        </a:p>
      </dgm:t>
    </dgm:pt>
    <dgm:pt modelId="{ADC0D323-5166-4F3B-B93D-37E47EDD76E7}" type="pres">
      <dgm:prSet presAssocID="{1DDD1D19-5DAA-4322-820A-1BF376509402}" presName="sibTrans" presStyleCnt="0"/>
      <dgm:spPr/>
      <dgm:t>
        <a:bodyPr/>
        <a:lstStyle/>
        <a:p>
          <a:endParaRPr lang="en-GB"/>
        </a:p>
      </dgm:t>
    </dgm:pt>
    <dgm:pt modelId="{58167986-69BD-4BBE-8BA9-70C7D7175258}" type="pres">
      <dgm:prSet presAssocID="{F4420CEC-665A-4151-BCA2-84273B7449FA}" presName="node" presStyleLbl="node1" presStyleIdx="3" presStyleCnt="4">
        <dgm:presLayoutVars>
          <dgm:bulletEnabled val="1"/>
        </dgm:presLayoutVars>
      </dgm:prSet>
      <dgm:spPr/>
      <dgm:t>
        <a:bodyPr/>
        <a:lstStyle/>
        <a:p>
          <a:endParaRPr lang="en-GB"/>
        </a:p>
      </dgm:t>
    </dgm:pt>
  </dgm:ptLst>
  <dgm:cxnLst>
    <dgm:cxn modelId="{7462730D-7A59-43C4-BB97-42905B99F93C}" srcId="{A617102C-46E7-4311-BE3E-A67DC39F38C6}" destId="{F4420CEC-665A-4151-BCA2-84273B7449FA}" srcOrd="3" destOrd="0" parTransId="{1A70CFAD-8D29-404F-9012-32D9C8F4FADA}" sibTransId="{5CCEB62F-17BF-4EAE-9AF8-832E3A3178F3}"/>
    <dgm:cxn modelId="{69D584BF-E2BA-4829-A281-B2F0401C0564}" type="presOf" srcId="{A617102C-46E7-4311-BE3E-A67DC39F38C6}" destId="{F89E9F72-91EF-4599-8F7F-84EDF6BA2BE1}" srcOrd="0" destOrd="0" presId="urn:microsoft.com/office/officeart/2005/8/layout/default#1"/>
    <dgm:cxn modelId="{62CD1030-0D24-4336-95A7-F91D0B4BAF00}" type="presOf" srcId="{1920ED31-BFC1-43EE-A300-927028A82728}" destId="{D2304F79-9030-4972-80FA-C2FD7FE00988}" srcOrd="0" destOrd="0" presId="urn:microsoft.com/office/officeart/2005/8/layout/default#1"/>
    <dgm:cxn modelId="{8BBE8272-FF49-49AF-8D0A-9258C12BD70C}" srcId="{A617102C-46E7-4311-BE3E-A67DC39F38C6}" destId="{1920ED31-BFC1-43EE-A300-927028A82728}" srcOrd="0" destOrd="0" parTransId="{9E9F4C38-C843-4134-9618-60476615A697}" sibTransId="{F92C236B-F8F4-4D43-89C1-44F7E13C82DA}"/>
    <dgm:cxn modelId="{7D76ECB6-BBAC-4830-B779-C0D5F8A0B8AA}" srcId="{A617102C-46E7-4311-BE3E-A67DC39F38C6}" destId="{C38655B7-776D-4D42-BE18-090D4293D765}" srcOrd="1" destOrd="0" parTransId="{031AA8C8-8B7E-408E-88D3-97BBC5B60BA3}" sibTransId="{D16766F5-D5C2-447F-8890-0C44E9983D53}"/>
    <dgm:cxn modelId="{5D86C33D-4B38-44DA-B012-E7B8C1C64B28}" srcId="{A617102C-46E7-4311-BE3E-A67DC39F38C6}" destId="{5D3143F5-0043-431E-8717-F8B2FDE5DA23}" srcOrd="2" destOrd="0" parTransId="{30E2A38B-80E2-4DA7-BEC6-271A47883FE3}" sibTransId="{1DDD1D19-5DAA-4322-820A-1BF376509402}"/>
    <dgm:cxn modelId="{B3B0C659-AAB8-47BA-935A-BA2E5BCC3932}" type="presOf" srcId="{C38655B7-776D-4D42-BE18-090D4293D765}" destId="{1403F7C6-8515-43AB-A130-4A46A5084F23}" srcOrd="0" destOrd="0" presId="urn:microsoft.com/office/officeart/2005/8/layout/default#1"/>
    <dgm:cxn modelId="{89C3F52B-5115-4CD4-9B46-261722DAE5CB}" type="presOf" srcId="{5D3143F5-0043-431E-8717-F8B2FDE5DA23}" destId="{D3AAA984-BB61-447E-AAB9-44450921BF5E}" srcOrd="0" destOrd="0" presId="urn:microsoft.com/office/officeart/2005/8/layout/default#1"/>
    <dgm:cxn modelId="{9FDC72D7-1E40-4FEB-90CD-476E49FEB573}" type="presOf" srcId="{F4420CEC-665A-4151-BCA2-84273B7449FA}" destId="{58167986-69BD-4BBE-8BA9-70C7D7175258}" srcOrd="0" destOrd="0" presId="urn:microsoft.com/office/officeart/2005/8/layout/default#1"/>
    <dgm:cxn modelId="{CE3659A3-7883-4112-916D-B79609C19A32}" type="presParOf" srcId="{F89E9F72-91EF-4599-8F7F-84EDF6BA2BE1}" destId="{D2304F79-9030-4972-80FA-C2FD7FE00988}" srcOrd="0" destOrd="0" presId="urn:microsoft.com/office/officeart/2005/8/layout/default#1"/>
    <dgm:cxn modelId="{E64B2645-9BE8-4450-ADE3-A6CF82890C2A}" type="presParOf" srcId="{F89E9F72-91EF-4599-8F7F-84EDF6BA2BE1}" destId="{97CB1861-469C-41F5-884E-5ECC29A6C4CF}" srcOrd="1" destOrd="0" presId="urn:microsoft.com/office/officeart/2005/8/layout/default#1"/>
    <dgm:cxn modelId="{1630CC3F-32D3-4104-BC11-C265D9A949BC}" type="presParOf" srcId="{F89E9F72-91EF-4599-8F7F-84EDF6BA2BE1}" destId="{1403F7C6-8515-43AB-A130-4A46A5084F23}" srcOrd="2" destOrd="0" presId="urn:microsoft.com/office/officeart/2005/8/layout/default#1"/>
    <dgm:cxn modelId="{7C6113F4-B1ED-4760-9013-97A876658643}" type="presParOf" srcId="{F89E9F72-91EF-4599-8F7F-84EDF6BA2BE1}" destId="{6414F03C-958A-4655-AECF-02360AB2D9F8}" srcOrd="3" destOrd="0" presId="urn:microsoft.com/office/officeart/2005/8/layout/default#1"/>
    <dgm:cxn modelId="{8EEF8932-634C-41F0-BA12-35126EA48C23}" type="presParOf" srcId="{F89E9F72-91EF-4599-8F7F-84EDF6BA2BE1}" destId="{D3AAA984-BB61-447E-AAB9-44450921BF5E}" srcOrd="4" destOrd="0" presId="urn:microsoft.com/office/officeart/2005/8/layout/default#1"/>
    <dgm:cxn modelId="{1B55FE76-1601-4C97-8747-7448ADA477DC}" type="presParOf" srcId="{F89E9F72-91EF-4599-8F7F-84EDF6BA2BE1}" destId="{ADC0D323-5166-4F3B-B93D-37E47EDD76E7}" srcOrd="5" destOrd="0" presId="urn:microsoft.com/office/officeart/2005/8/layout/default#1"/>
    <dgm:cxn modelId="{A9F7AC77-5129-420C-9D57-E00E2799AE31}" type="presParOf" srcId="{F89E9F72-91EF-4599-8F7F-84EDF6BA2BE1}" destId="{58167986-69BD-4BBE-8BA9-70C7D7175258}" srcOrd="6"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91BC17-E058-4B17-BBC4-670F12317989}"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GB"/>
        </a:p>
      </dgm:t>
    </dgm:pt>
    <dgm:pt modelId="{C28A3AF5-D923-459C-BCE5-91AD36098573}">
      <dgm:prSet phldrT="[Text]"/>
      <dgm:spPr/>
      <dgm:t>
        <a:bodyPr/>
        <a:lstStyle/>
        <a:p>
          <a:r>
            <a:rPr lang="en-GB" dirty="0" smtClean="0"/>
            <a:t>Why?</a:t>
          </a:r>
          <a:endParaRPr lang="en-GB" dirty="0"/>
        </a:p>
      </dgm:t>
    </dgm:pt>
    <dgm:pt modelId="{FFDEB52E-621C-45DC-A9B5-F4677CAE9BB9}" type="parTrans" cxnId="{C62DAEA8-FFF7-4BF3-BE41-D22964FCF0F5}">
      <dgm:prSet/>
      <dgm:spPr/>
      <dgm:t>
        <a:bodyPr/>
        <a:lstStyle/>
        <a:p>
          <a:endParaRPr lang="en-GB"/>
        </a:p>
      </dgm:t>
    </dgm:pt>
    <dgm:pt modelId="{066F79D3-459E-4337-ACD8-74232BBC9856}" type="sibTrans" cxnId="{C62DAEA8-FFF7-4BF3-BE41-D22964FCF0F5}">
      <dgm:prSet/>
      <dgm:spPr/>
      <dgm:t>
        <a:bodyPr/>
        <a:lstStyle/>
        <a:p>
          <a:endParaRPr lang="en-GB"/>
        </a:p>
      </dgm:t>
    </dgm:pt>
    <dgm:pt modelId="{56EDA424-9513-4D11-98E4-49F3FC3443FA}">
      <dgm:prSet phldrT="[Text]"/>
      <dgm:spPr/>
      <dgm:t>
        <a:bodyPr/>
        <a:lstStyle/>
        <a:p>
          <a:r>
            <a:rPr lang="en-GB" dirty="0" smtClean="0"/>
            <a:t>How?</a:t>
          </a:r>
          <a:endParaRPr lang="en-GB" dirty="0"/>
        </a:p>
      </dgm:t>
    </dgm:pt>
    <dgm:pt modelId="{D56676C4-EC6F-4BAD-BA76-839906CBB163}" type="parTrans" cxnId="{D478BDB1-507B-4EF5-B0A2-1F4A421D6BB2}">
      <dgm:prSet/>
      <dgm:spPr/>
      <dgm:t>
        <a:bodyPr/>
        <a:lstStyle/>
        <a:p>
          <a:endParaRPr lang="en-GB"/>
        </a:p>
      </dgm:t>
    </dgm:pt>
    <dgm:pt modelId="{7BE0EA27-4AF6-4E3E-824A-F34C15739510}" type="sibTrans" cxnId="{D478BDB1-507B-4EF5-B0A2-1F4A421D6BB2}">
      <dgm:prSet/>
      <dgm:spPr/>
      <dgm:t>
        <a:bodyPr/>
        <a:lstStyle/>
        <a:p>
          <a:endParaRPr lang="en-GB"/>
        </a:p>
      </dgm:t>
    </dgm:pt>
    <dgm:pt modelId="{178F45D8-5685-42D4-84C1-5488C0427DF7}">
      <dgm:prSet phldrT="[Text]"/>
      <dgm:spPr/>
      <dgm:t>
        <a:bodyPr/>
        <a:lstStyle/>
        <a:p>
          <a:r>
            <a:rPr lang="en-GB" dirty="0" smtClean="0"/>
            <a:t>When?</a:t>
          </a:r>
          <a:endParaRPr lang="en-GB" dirty="0"/>
        </a:p>
      </dgm:t>
    </dgm:pt>
    <dgm:pt modelId="{F7CE9005-390D-43FD-B0C9-4375D9361FA2}" type="parTrans" cxnId="{E9DE8509-65E3-4686-B8EB-8B8D85206627}">
      <dgm:prSet/>
      <dgm:spPr/>
      <dgm:t>
        <a:bodyPr/>
        <a:lstStyle/>
        <a:p>
          <a:endParaRPr lang="en-GB"/>
        </a:p>
      </dgm:t>
    </dgm:pt>
    <dgm:pt modelId="{E943CE8A-0589-4B96-B907-947B57D59D65}" type="sibTrans" cxnId="{E9DE8509-65E3-4686-B8EB-8B8D85206627}">
      <dgm:prSet/>
      <dgm:spPr/>
      <dgm:t>
        <a:bodyPr/>
        <a:lstStyle/>
        <a:p>
          <a:endParaRPr lang="en-GB"/>
        </a:p>
      </dgm:t>
    </dgm:pt>
    <dgm:pt modelId="{10572F5C-F76F-4671-88F6-E96B4347E9FC}">
      <dgm:prSet phldrT="[Text]"/>
      <dgm:spPr/>
      <dgm:t>
        <a:bodyPr/>
        <a:lstStyle/>
        <a:p>
          <a:r>
            <a:rPr lang="en-GB" dirty="0" smtClean="0"/>
            <a:t>Model / Data inaccuracies</a:t>
          </a:r>
          <a:endParaRPr lang="en-GB" dirty="0"/>
        </a:p>
      </dgm:t>
    </dgm:pt>
    <dgm:pt modelId="{EAD3E488-F0D8-4599-9E47-0798BFAC672F}" type="parTrans" cxnId="{A900C517-5A15-4E52-AF80-BE901152714F}">
      <dgm:prSet/>
      <dgm:spPr/>
      <dgm:t>
        <a:bodyPr/>
        <a:lstStyle/>
        <a:p>
          <a:endParaRPr lang="en-GB"/>
        </a:p>
      </dgm:t>
    </dgm:pt>
    <dgm:pt modelId="{BB6DAB39-1707-4826-B3FE-8A5A7C1F7C21}" type="sibTrans" cxnId="{A900C517-5A15-4E52-AF80-BE901152714F}">
      <dgm:prSet/>
      <dgm:spPr/>
      <dgm:t>
        <a:bodyPr/>
        <a:lstStyle/>
        <a:p>
          <a:endParaRPr lang="en-GB"/>
        </a:p>
      </dgm:t>
    </dgm:pt>
    <dgm:pt modelId="{B95D8489-2E52-47C8-89DE-1227B8C0FFFD}">
      <dgm:prSet phldrT="[Text]"/>
      <dgm:spPr/>
      <dgm:t>
        <a:bodyPr/>
        <a:lstStyle/>
        <a:p>
          <a:r>
            <a:rPr lang="en-GB" dirty="0" smtClean="0"/>
            <a:t>Testing Model/ Outcomes with the client</a:t>
          </a:r>
          <a:endParaRPr lang="en-GB" dirty="0"/>
        </a:p>
      </dgm:t>
    </dgm:pt>
    <dgm:pt modelId="{4DF8BD6F-0EB1-4C87-916B-496B4A8DBB26}" type="parTrans" cxnId="{CDE49D49-00BB-4B80-858B-061DAB21AC29}">
      <dgm:prSet/>
      <dgm:spPr/>
      <dgm:t>
        <a:bodyPr/>
        <a:lstStyle/>
        <a:p>
          <a:endParaRPr lang="en-GB"/>
        </a:p>
      </dgm:t>
    </dgm:pt>
    <dgm:pt modelId="{E22271E8-AE24-4706-A5D0-668F3597BD4D}" type="sibTrans" cxnId="{CDE49D49-00BB-4B80-858B-061DAB21AC29}">
      <dgm:prSet/>
      <dgm:spPr/>
      <dgm:t>
        <a:bodyPr/>
        <a:lstStyle/>
        <a:p>
          <a:endParaRPr lang="en-GB"/>
        </a:p>
      </dgm:t>
    </dgm:pt>
    <dgm:pt modelId="{520C573E-62FD-4F98-9148-5AF80E6DFE1F}">
      <dgm:prSet phldrT="[Text]"/>
      <dgm:spPr/>
      <dgm:t>
        <a:bodyPr/>
        <a:lstStyle/>
        <a:p>
          <a:r>
            <a:rPr lang="en-GB" dirty="0" smtClean="0"/>
            <a:t>Validation</a:t>
          </a:r>
          <a:endParaRPr lang="en-GB" dirty="0"/>
        </a:p>
      </dgm:t>
    </dgm:pt>
    <dgm:pt modelId="{B4262B4A-9DC3-446F-8B01-CE7B7312E554}" type="parTrans" cxnId="{1C332039-E8AA-481C-AB5F-1F95B00ED305}">
      <dgm:prSet/>
      <dgm:spPr/>
      <dgm:t>
        <a:bodyPr/>
        <a:lstStyle/>
        <a:p>
          <a:endParaRPr lang="en-GB"/>
        </a:p>
      </dgm:t>
    </dgm:pt>
    <dgm:pt modelId="{5D942BC4-AA8F-4BFA-A195-05648E3AA47C}" type="sibTrans" cxnId="{1C332039-E8AA-481C-AB5F-1F95B00ED305}">
      <dgm:prSet/>
      <dgm:spPr/>
      <dgm:t>
        <a:bodyPr/>
        <a:lstStyle/>
        <a:p>
          <a:endParaRPr lang="en-GB"/>
        </a:p>
      </dgm:t>
    </dgm:pt>
    <dgm:pt modelId="{4684E34E-68EF-485F-97D1-9B7EB6A886F2}">
      <dgm:prSet phldrT="[Text]"/>
      <dgm:spPr/>
      <dgm:t>
        <a:bodyPr/>
        <a:lstStyle/>
        <a:p>
          <a:r>
            <a:rPr lang="en-GB" dirty="0" smtClean="0"/>
            <a:t>Lack of communication</a:t>
          </a:r>
          <a:endParaRPr lang="en-GB" dirty="0"/>
        </a:p>
      </dgm:t>
    </dgm:pt>
    <dgm:pt modelId="{59525DB0-0338-4E88-8B2F-A3EF657D0AD0}" type="parTrans" cxnId="{BA10288D-548D-4CD5-84E9-96B8F90DBC9C}">
      <dgm:prSet/>
      <dgm:spPr/>
      <dgm:t>
        <a:bodyPr/>
        <a:lstStyle/>
        <a:p>
          <a:endParaRPr lang="en-GB"/>
        </a:p>
      </dgm:t>
    </dgm:pt>
    <dgm:pt modelId="{D8B9A718-2B6C-4B68-844C-C56ED5BA5BC4}" type="sibTrans" cxnId="{BA10288D-548D-4CD5-84E9-96B8F90DBC9C}">
      <dgm:prSet/>
      <dgm:spPr/>
      <dgm:t>
        <a:bodyPr/>
        <a:lstStyle/>
        <a:p>
          <a:endParaRPr lang="en-GB"/>
        </a:p>
      </dgm:t>
    </dgm:pt>
    <dgm:pt modelId="{D306BC5A-214E-45F5-BB8B-4C44E30389AD}" type="pres">
      <dgm:prSet presAssocID="{6D91BC17-E058-4B17-BBC4-670F12317989}" presName="vert0" presStyleCnt="0">
        <dgm:presLayoutVars>
          <dgm:dir/>
          <dgm:animOne val="branch"/>
          <dgm:animLvl val="lvl"/>
        </dgm:presLayoutVars>
      </dgm:prSet>
      <dgm:spPr/>
      <dgm:t>
        <a:bodyPr/>
        <a:lstStyle/>
        <a:p>
          <a:endParaRPr lang="en-GB"/>
        </a:p>
      </dgm:t>
    </dgm:pt>
    <dgm:pt modelId="{46E7C65B-BE23-4913-A857-50B2554311C6}" type="pres">
      <dgm:prSet presAssocID="{C28A3AF5-D923-459C-BCE5-91AD36098573}" presName="thickLine" presStyleLbl="alignNode1" presStyleIdx="0" presStyleCnt="3"/>
      <dgm:spPr/>
    </dgm:pt>
    <dgm:pt modelId="{174D1A4B-5406-4824-BA06-9BEEF5FCC60F}" type="pres">
      <dgm:prSet presAssocID="{C28A3AF5-D923-459C-BCE5-91AD36098573}" presName="horz1" presStyleCnt="0"/>
      <dgm:spPr/>
    </dgm:pt>
    <dgm:pt modelId="{61B47D73-3415-444E-8C8E-166143FB697B}" type="pres">
      <dgm:prSet presAssocID="{C28A3AF5-D923-459C-BCE5-91AD36098573}" presName="tx1" presStyleLbl="revTx" presStyleIdx="0" presStyleCnt="7"/>
      <dgm:spPr/>
      <dgm:t>
        <a:bodyPr/>
        <a:lstStyle/>
        <a:p>
          <a:endParaRPr lang="en-GB"/>
        </a:p>
      </dgm:t>
    </dgm:pt>
    <dgm:pt modelId="{FB5E03A4-4C42-419F-8DFE-DF69BE10F5FE}" type="pres">
      <dgm:prSet presAssocID="{C28A3AF5-D923-459C-BCE5-91AD36098573}" presName="vert1" presStyleCnt="0"/>
      <dgm:spPr/>
    </dgm:pt>
    <dgm:pt modelId="{410E2152-6EA2-4449-BC31-0DBBDAD8C9DC}" type="pres">
      <dgm:prSet presAssocID="{10572F5C-F76F-4671-88F6-E96B4347E9FC}" presName="vertSpace2a" presStyleCnt="0"/>
      <dgm:spPr/>
    </dgm:pt>
    <dgm:pt modelId="{4740D096-A426-415F-BF34-E5B2C6F99630}" type="pres">
      <dgm:prSet presAssocID="{10572F5C-F76F-4671-88F6-E96B4347E9FC}" presName="horz2" presStyleCnt="0"/>
      <dgm:spPr/>
    </dgm:pt>
    <dgm:pt modelId="{4102875E-951C-4B87-ABFF-3F58AC7E7B0F}" type="pres">
      <dgm:prSet presAssocID="{10572F5C-F76F-4671-88F6-E96B4347E9FC}" presName="horzSpace2" presStyleCnt="0"/>
      <dgm:spPr/>
    </dgm:pt>
    <dgm:pt modelId="{E1BF2567-B5F5-4089-95E7-63B46DF02CF4}" type="pres">
      <dgm:prSet presAssocID="{10572F5C-F76F-4671-88F6-E96B4347E9FC}" presName="tx2" presStyleLbl="revTx" presStyleIdx="1" presStyleCnt="7"/>
      <dgm:spPr/>
      <dgm:t>
        <a:bodyPr/>
        <a:lstStyle/>
        <a:p>
          <a:endParaRPr lang="en-GB"/>
        </a:p>
      </dgm:t>
    </dgm:pt>
    <dgm:pt modelId="{F6BF6FAA-A458-4AEE-9633-2886566584C4}" type="pres">
      <dgm:prSet presAssocID="{10572F5C-F76F-4671-88F6-E96B4347E9FC}" presName="vert2" presStyleCnt="0"/>
      <dgm:spPr/>
    </dgm:pt>
    <dgm:pt modelId="{6A81CFF8-AD1B-4E50-AC1A-AEABEC7F516C}" type="pres">
      <dgm:prSet presAssocID="{10572F5C-F76F-4671-88F6-E96B4347E9FC}" presName="thinLine2b" presStyleLbl="callout" presStyleIdx="0" presStyleCnt="4"/>
      <dgm:spPr/>
    </dgm:pt>
    <dgm:pt modelId="{3ADB448A-3709-4DAF-99C7-11873F66942E}" type="pres">
      <dgm:prSet presAssocID="{10572F5C-F76F-4671-88F6-E96B4347E9FC}" presName="vertSpace2b" presStyleCnt="0"/>
      <dgm:spPr/>
    </dgm:pt>
    <dgm:pt modelId="{C9D1FA80-0A06-4C40-B53F-2C2F14F8796F}" type="pres">
      <dgm:prSet presAssocID="{4684E34E-68EF-485F-97D1-9B7EB6A886F2}" presName="horz2" presStyleCnt="0"/>
      <dgm:spPr/>
    </dgm:pt>
    <dgm:pt modelId="{23F9DE58-EFD1-491B-BB2D-A861CFA1A0F5}" type="pres">
      <dgm:prSet presAssocID="{4684E34E-68EF-485F-97D1-9B7EB6A886F2}" presName="horzSpace2" presStyleCnt="0"/>
      <dgm:spPr/>
    </dgm:pt>
    <dgm:pt modelId="{1F9C44AC-443F-457F-8029-3B39619A9C8B}" type="pres">
      <dgm:prSet presAssocID="{4684E34E-68EF-485F-97D1-9B7EB6A886F2}" presName="tx2" presStyleLbl="revTx" presStyleIdx="2" presStyleCnt="7"/>
      <dgm:spPr/>
      <dgm:t>
        <a:bodyPr/>
        <a:lstStyle/>
        <a:p>
          <a:endParaRPr lang="en-GB"/>
        </a:p>
      </dgm:t>
    </dgm:pt>
    <dgm:pt modelId="{9F23666F-890D-46EE-807E-59EDC3A11F5D}" type="pres">
      <dgm:prSet presAssocID="{4684E34E-68EF-485F-97D1-9B7EB6A886F2}" presName="vert2" presStyleCnt="0"/>
      <dgm:spPr/>
    </dgm:pt>
    <dgm:pt modelId="{43EBE8FA-C611-405D-BC25-CD2462FCBB37}" type="pres">
      <dgm:prSet presAssocID="{4684E34E-68EF-485F-97D1-9B7EB6A886F2}" presName="thinLine2b" presStyleLbl="callout" presStyleIdx="1" presStyleCnt="4"/>
      <dgm:spPr/>
    </dgm:pt>
    <dgm:pt modelId="{FB4218EA-7D6A-4FAF-91DB-1154AD2AE65C}" type="pres">
      <dgm:prSet presAssocID="{4684E34E-68EF-485F-97D1-9B7EB6A886F2}" presName="vertSpace2b" presStyleCnt="0"/>
      <dgm:spPr/>
    </dgm:pt>
    <dgm:pt modelId="{F483B8B3-2B65-47DA-92D0-847437C2F08D}" type="pres">
      <dgm:prSet presAssocID="{178F45D8-5685-42D4-84C1-5488C0427DF7}" presName="thickLine" presStyleLbl="alignNode1" presStyleIdx="1" presStyleCnt="3"/>
      <dgm:spPr/>
    </dgm:pt>
    <dgm:pt modelId="{E245C667-1B52-4E00-8344-76F162092D52}" type="pres">
      <dgm:prSet presAssocID="{178F45D8-5685-42D4-84C1-5488C0427DF7}" presName="horz1" presStyleCnt="0"/>
      <dgm:spPr/>
    </dgm:pt>
    <dgm:pt modelId="{86BDF44B-1707-425D-987F-A3E127C9079A}" type="pres">
      <dgm:prSet presAssocID="{178F45D8-5685-42D4-84C1-5488C0427DF7}" presName="tx1" presStyleLbl="revTx" presStyleIdx="3" presStyleCnt="7"/>
      <dgm:spPr/>
      <dgm:t>
        <a:bodyPr/>
        <a:lstStyle/>
        <a:p>
          <a:endParaRPr lang="en-GB"/>
        </a:p>
      </dgm:t>
    </dgm:pt>
    <dgm:pt modelId="{AEA73685-0CC7-47DD-8D1C-EEC9851FA947}" type="pres">
      <dgm:prSet presAssocID="{178F45D8-5685-42D4-84C1-5488C0427DF7}" presName="vert1" presStyleCnt="0"/>
      <dgm:spPr/>
    </dgm:pt>
    <dgm:pt modelId="{23DBD27A-8EC4-4307-B606-0CFCDC3F5DBD}" type="pres">
      <dgm:prSet presAssocID="{520C573E-62FD-4F98-9148-5AF80E6DFE1F}" presName="vertSpace2a" presStyleCnt="0"/>
      <dgm:spPr/>
    </dgm:pt>
    <dgm:pt modelId="{D965DEBE-0B0C-4901-A1EF-52E7EBAA7FDD}" type="pres">
      <dgm:prSet presAssocID="{520C573E-62FD-4F98-9148-5AF80E6DFE1F}" presName="horz2" presStyleCnt="0"/>
      <dgm:spPr/>
    </dgm:pt>
    <dgm:pt modelId="{2ED0554E-F0B2-4A39-BBA8-DAF0E7D0687F}" type="pres">
      <dgm:prSet presAssocID="{520C573E-62FD-4F98-9148-5AF80E6DFE1F}" presName="horzSpace2" presStyleCnt="0"/>
      <dgm:spPr/>
    </dgm:pt>
    <dgm:pt modelId="{BEE7CA62-F574-4333-8BB6-F7E5945E732E}" type="pres">
      <dgm:prSet presAssocID="{520C573E-62FD-4F98-9148-5AF80E6DFE1F}" presName="tx2" presStyleLbl="revTx" presStyleIdx="4" presStyleCnt="7"/>
      <dgm:spPr/>
      <dgm:t>
        <a:bodyPr/>
        <a:lstStyle/>
        <a:p>
          <a:endParaRPr lang="en-GB"/>
        </a:p>
      </dgm:t>
    </dgm:pt>
    <dgm:pt modelId="{D94887C1-5461-4263-B223-564D70F222C8}" type="pres">
      <dgm:prSet presAssocID="{520C573E-62FD-4F98-9148-5AF80E6DFE1F}" presName="vert2" presStyleCnt="0"/>
      <dgm:spPr/>
    </dgm:pt>
    <dgm:pt modelId="{AC1A27BB-31F6-49C6-BED0-8473C46DBBDF}" type="pres">
      <dgm:prSet presAssocID="{520C573E-62FD-4F98-9148-5AF80E6DFE1F}" presName="thinLine2b" presStyleLbl="callout" presStyleIdx="2" presStyleCnt="4"/>
      <dgm:spPr/>
    </dgm:pt>
    <dgm:pt modelId="{42B25455-F5D7-4630-966D-5BB29295075D}" type="pres">
      <dgm:prSet presAssocID="{520C573E-62FD-4F98-9148-5AF80E6DFE1F}" presName="vertSpace2b" presStyleCnt="0"/>
      <dgm:spPr/>
    </dgm:pt>
    <dgm:pt modelId="{60406D31-D096-403C-B1AF-84D32EBE3AB3}" type="pres">
      <dgm:prSet presAssocID="{56EDA424-9513-4D11-98E4-49F3FC3443FA}" presName="thickLine" presStyleLbl="alignNode1" presStyleIdx="2" presStyleCnt="3"/>
      <dgm:spPr/>
    </dgm:pt>
    <dgm:pt modelId="{18AAD9F5-3BCA-46FE-9652-C461C9FD31A9}" type="pres">
      <dgm:prSet presAssocID="{56EDA424-9513-4D11-98E4-49F3FC3443FA}" presName="horz1" presStyleCnt="0"/>
      <dgm:spPr/>
    </dgm:pt>
    <dgm:pt modelId="{F2A8B245-8ABF-41A5-86C2-B0E02FFF7600}" type="pres">
      <dgm:prSet presAssocID="{56EDA424-9513-4D11-98E4-49F3FC3443FA}" presName="tx1" presStyleLbl="revTx" presStyleIdx="5" presStyleCnt="7"/>
      <dgm:spPr/>
      <dgm:t>
        <a:bodyPr/>
        <a:lstStyle/>
        <a:p>
          <a:endParaRPr lang="en-GB"/>
        </a:p>
      </dgm:t>
    </dgm:pt>
    <dgm:pt modelId="{B9586C97-97B2-42CB-9B9B-DA2CAA5433C3}" type="pres">
      <dgm:prSet presAssocID="{56EDA424-9513-4D11-98E4-49F3FC3443FA}" presName="vert1" presStyleCnt="0"/>
      <dgm:spPr/>
    </dgm:pt>
    <dgm:pt modelId="{9AB95075-F9D4-4874-B9E8-E81E9012FE58}" type="pres">
      <dgm:prSet presAssocID="{B95D8489-2E52-47C8-89DE-1227B8C0FFFD}" presName="vertSpace2a" presStyleCnt="0"/>
      <dgm:spPr/>
    </dgm:pt>
    <dgm:pt modelId="{0689A966-F739-4774-80F6-4DEB3A7A9640}" type="pres">
      <dgm:prSet presAssocID="{B95D8489-2E52-47C8-89DE-1227B8C0FFFD}" presName="horz2" presStyleCnt="0"/>
      <dgm:spPr/>
    </dgm:pt>
    <dgm:pt modelId="{30E203B9-EBE0-4DC8-B779-66E21566B951}" type="pres">
      <dgm:prSet presAssocID="{B95D8489-2E52-47C8-89DE-1227B8C0FFFD}" presName="horzSpace2" presStyleCnt="0"/>
      <dgm:spPr/>
    </dgm:pt>
    <dgm:pt modelId="{23332D99-8B81-4F6D-9206-6B1A3FF41C6C}" type="pres">
      <dgm:prSet presAssocID="{B95D8489-2E52-47C8-89DE-1227B8C0FFFD}" presName="tx2" presStyleLbl="revTx" presStyleIdx="6" presStyleCnt="7"/>
      <dgm:spPr/>
      <dgm:t>
        <a:bodyPr/>
        <a:lstStyle/>
        <a:p>
          <a:endParaRPr lang="en-GB"/>
        </a:p>
      </dgm:t>
    </dgm:pt>
    <dgm:pt modelId="{48FB4090-213F-4808-9015-D6A8B86D6324}" type="pres">
      <dgm:prSet presAssocID="{B95D8489-2E52-47C8-89DE-1227B8C0FFFD}" presName="vert2" presStyleCnt="0"/>
      <dgm:spPr/>
    </dgm:pt>
    <dgm:pt modelId="{2325AD08-A229-4F33-BA55-3763C0025044}" type="pres">
      <dgm:prSet presAssocID="{B95D8489-2E52-47C8-89DE-1227B8C0FFFD}" presName="thinLine2b" presStyleLbl="callout" presStyleIdx="3" presStyleCnt="4"/>
      <dgm:spPr/>
    </dgm:pt>
    <dgm:pt modelId="{EEB8C3D7-0377-4038-AF3B-A74BC1D2BEBF}" type="pres">
      <dgm:prSet presAssocID="{B95D8489-2E52-47C8-89DE-1227B8C0FFFD}" presName="vertSpace2b" presStyleCnt="0"/>
      <dgm:spPr/>
    </dgm:pt>
  </dgm:ptLst>
  <dgm:cxnLst>
    <dgm:cxn modelId="{F13B32F1-9A1E-4180-B138-72937B59B12C}" type="presOf" srcId="{10572F5C-F76F-4671-88F6-E96B4347E9FC}" destId="{E1BF2567-B5F5-4089-95E7-63B46DF02CF4}" srcOrd="0" destOrd="0" presId="urn:microsoft.com/office/officeart/2008/layout/LinedList"/>
    <dgm:cxn modelId="{7D1D8F32-8756-4085-94F2-A8BA538FD8C2}" type="presOf" srcId="{C28A3AF5-D923-459C-BCE5-91AD36098573}" destId="{61B47D73-3415-444E-8C8E-166143FB697B}" srcOrd="0" destOrd="0" presId="urn:microsoft.com/office/officeart/2008/layout/LinedList"/>
    <dgm:cxn modelId="{C3882571-9ABC-4A79-866C-F0FDEE56087C}" type="presOf" srcId="{4684E34E-68EF-485F-97D1-9B7EB6A886F2}" destId="{1F9C44AC-443F-457F-8029-3B39619A9C8B}" srcOrd="0" destOrd="0" presId="urn:microsoft.com/office/officeart/2008/layout/LinedList"/>
    <dgm:cxn modelId="{1C332039-E8AA-481C-AB5F-1F95B00ED305}" srcId="{178F45D8-5685-42D4-84C1-5488C0427DF7}" destId="{520C573E-62FD-4F98-9148-5AF80E6DFE1F}" srcOrd="0" destOrd="0" parTransId="{B4262B4A-9DC3-446F-8B01-CE7B7312E554}" sibTransId="{5D942BC4-AA8F-4BFA-A195-05648E3AA47C}"/>
    <dgm:cxn modelId="{8F16E1B3-2187-4A91-A6C8-F53E223936F5}" type="presOf" srcId="{56EDA424-9513-4D11-98E4-49F3FC3443FA}" destId="{F2A8B245-8ABF-41A5-86C2-B0E02FFF7600}" srcOrd="0" destOrd="0" presId="urn:microsoft.com/office/officeart/2008/layout/LinedList"/>
    <dgm:cxn modelId="{BCE1DB44-6037-4E3A-AB58-B1321C2A18F4}" type="presOf" srcId="{178F45D8-5685-42D4-84C1-5488C0427DF7}" destId="{86BDF44B-1707-425D-987F-A3E127C9079A}" srcOrd="0" destOrd="0" presId="urn:microsoft.com/office/officeart/2008/layout/LinedList"/>
    <dgm:cxn modelId="{B208F5CD-5921-4106-B803-EAA053EBE842}" type="presOf" srcId="{B95D8489-2E52-47C8-89DE-1227B8C0FFFD}" destId="{23332D99-8B81-4F6D-9206-6B1A3FF41C6C}" srcOrd="0" destOrd="0" presId="urn:microsoft.com/office/officeart/2008/layout/LinedList"/>
    <dgm:cxn modelId="{C62DAEA8-FFF7-4BF3-BE41-D22964FCF0F5}" srcId="{6D91BC17-E058-4B17-BBC4-670F12317989}" destId="{C28A3AF5-D923-459C-BCE5-91AD36098573}" srcOrd="0" destOrd="0" parTransId="{FFDEB52E-621C-45DC-A9B5-F4677CAE9BB9}" sibTransId="{066F79D3-459E-4337-ACD8-74232BBC9856}"/>
    <dgm:cxn modelId="{D478BDB1-507B-4EF5-B0A2-1F4A421D6BB2}" srcId="{6D91BC17-E058-4B17-BBC4-670F12317989}" destId="{56EDA424-9513-4D11-98E4-49F3FC3443FA}" srcOrd="2" destOrd="0" parTransId="{D56676C4-EC6F-4BAD-BA76-839906CBB163}" sibTransId="{7BE0EA27-4AF6-4E3E-824A-F34C15739510}"/>
    <dgm:cxn modelId="{A900C517-5A15-4E52-AF80-BE901152714F}" srcId="{C28A3AF5-D923-459C-BCE5-91AD36098573}" destId="{10572F5C-F76F-4671-88F6-E96B4347E9FC}" srcOrd="0" destOrd="0" parTransId="{EAD3E488-F0D8-4599-9E47-0798BFAC672F}" sibTransId="{BB6DAB39-1707-4826-B3FE-8A5A7C1F7C21}"/>
    <dgm:cxn modelId="{E9DE8509-65E3-4686-B8EB-8B8D85206627}" srcId="{6D91BC17-E058-4B17-BBC4-670F12317989}" destId="{178F45D8-5685-42D4-84C1-5488C0427DF7}" srcOrd="1" destOrd="0" parTransId="{F7CE9005-390D-43FD-B0C9-4375D9361FA2}" sibTransId="{E943CE8A-0589-4B96-B907-947B57D59D65}"/>
    <dgm:cxn modelId="{D2CD0F0F-F590-401F-A97C-FA9BC9CF5808}" type="presOf" srcId="{6D91BC17-E058-4B17-BBC4-670F12317989}" destId="{D306BC5A-214E-45F5-BB8B-4C44E30389AD}" srcOrd="0" destOrd="0" presId="urn:microsoft.com/office/officeart/2008/layout/LinedList"/>
    <dgm:cxn modelId="{BA10288D-548D-4CD5-84E9-96B8F90DBC9C}" srcId="{C28A3AF5-D923-459C-BCE5-91AD36098573}" destId="{4684E34E-68EF-485F-97D1-9B7EB6A886F2}" srcOrd="1" destOrd="0" parTransId="{59525DB0-0338-4E88-8B2F-A3EF657D0AD0}" sibTransId="{D8B9A718-2B6C-4B68-844C-C56ED5BA5BC4}"/>
    <dgm:cxn modelId="{CDE49D49-00BB-4B80-858B-061DAB21AC29}" srcId="{56EDA424-9513-4D11-98E4-49F3FC3443FA}" destId="{B95D8489-2E52-47C8-89DE-1227B8C0FFFD}" srcOrd="0" destOrd="0" parTransId="{4DF8BD6F-0EB1-4C87-916B-496B4A8DBB26}" sibTransId="{E22271E8-AE24-4706-A5D0-668F3597BD4D}"/>
    <dgm:cxn modelId="{5ABCF570-BA1B-4FB1-BC1F-98F0ED9BB3E1}" type="presOf" srcId="{520C573E-62FD-4F98-9148-5AF80E6DFE1F}" destId="{BEE7CA62-F574-4333-8BB6-F7E5945E732E}" srcOrd="0" destOrd="0" presId="urn:microsoft.com/office/officeart/2008/layout/LinedList"/>
    <dgm:cxn modelId="{29F2717B-069C-4FE9-823E-F4B78F158BB0}" type="presParOf" srcId="{D306BC5A-214E-45F5-BB8B-4C44E30389AD}" destId="{46E7C65B-BE23-4913-A857-50B2554311C6}" srcOrd="0" destOrd="0" presId="urn:microsoft.com/office/officeart/2008/layout/LinedList"/>
    <dgm:cxn modelId="{9AC05487-F4E9-4122-A3E1-897D4A66D078}" type="presParOf" srcId="{D306BC5A-214E-45F5-BB8B-4C44E30389AD}" destId="{174D1A4B-5406-4824-BA06-9BEEF5FCC60F}" srcOrd="1" destOrd="0" presId="urn:microsoft.com/office/officeart/2008/layout/LinedList"/>
    <dgm:cxn modelId="{41BD3A95-E78B-40B7-AFEF-914C815F4FBA}" type="presParOf" srcId="{174D1A4B-5406-4824-BA06-9BEEF5FCC60F}" destId="{61B47D73-3415-444E-8C8E-166143FB697B}" srcOrd="0" destOrd="0" presId="urn:microsoft.com/office/officeart/2008/layout/LinedList"/>
    <dgm:cxn modelId="{48406B8B-71B4-44F3-B7EB-C1898DC197E6}" type="presParOf" srcId="{174D1A4B-5406-4824-BA06-9BEEF5FCC60F}" destId="{FB5E03A4-4C42-419F-8DFE-DF69BE10F5FE}" srcOrd="1" destOrd="0" presId="urn:microsoft.com/office/officeart/2008/layout/LinedList"/>
    <dgm:cxn modelId="{4E8969E1-13D1-4306-AE46-AE4DA65D1ACB}" type="presParOf" srcId="{FB5E03A4-4C42-419F-8DFE-DF69BE10F5FE}" destId="{410E2152-6EA2-4449-BC31-0DBBDAD8C9DC}" srcOrd="0" destOrd="0" presId="urn:microsoft.com/office/officeart/2008/layout/LinedList"/>
    <dgm:cxn modelId="{957BD731-01C3-4635-8D45-663C7D734E25}" type="presParOf" srcId="{FB5E03A4-4C42-419F-8DFE-DF69BE10F5FE}" destId="{4740D096-A426-415F-BF34-E5B2C6F99630}" srcOrd="1" destOrd="0" presId="urn:microsoft.com/office/officeart/2008/layout/LinedList"/>
    <dgm:cxn modelId="{1E970A49-3AF5-4AA1-86A7-10C2CAFDF91D}" type="presParOf" srcId="{4740D096-A426-415F-BF34-E5B2C6F99630}" destId="{4102875E-951C-4B87-ABFF-3F58AC7E7B0F}" srcOrd="0" destOrd="0" presId="urn:microsoft.com/office/officeart/2008/layout/LinedList"/>
    <dgm:cxn modelId="{0AF13D11-E529-4094-8EE6-B2486B43E9D1}" type="presParOf" srcId="{4740D096-A426-415F-BF34-E5B2C6F99630}" destId="{E1BF2567-B5F5-4089-95E7-63B46DF02CF4}" srcOrd="1" destOrd="0" presId="urn:microsoft.com/office/officeart/2008/layout/LinedList"/>
    <dgm:cxn modelId="{E1D407FE-966E-4ADC-8C07-EEF4717BF9AD}" type="presParOf" srcId="{4740D096-A426-415F-BF34-E5B2C6F99630}" destId="{F6BF6FAA-A458-4AEE-9633-2886566584C4}" srcOrd="2" destOrd="0" presId="urn:microsoft.com/office/officeart/2008/layout/LinedList"/>
    <dgm:cxn modelId="{1FA64412-29C4-49EE-9506-912935A9E8B1}" type="presParOf" srcId="{FB5E03A4-4C42-419F-8DFE-DF69BE10F5FE}" destId="{6A81CFF8-AD1B-4E50-AC1A-AEABEC7F516C}" srcOrd="2" destOrd="0" presId="urn:microsoft.com/office/officeart/2008/layout/LinedList"/>
    <dgm:cxn modelId="{CD8DDEB3-0FF1-491A-BD22-1E283FBD2E60}" type="presParOf" srcId="{FB5E03A4-4C42-419F-8DFE-DF69BE10F5FE}" destId="{3ADB448A-3709-4DAF-99C7-11873F66942E}" srcOrd="3" destOrd="0" presId="urn:microsoft.com/office/officeart/2008/layout/LinedList"/>
    <dgm:cxn modelId="{613B5EE7-5B69-4803-844C-90DE0DF8E666}" type="presParOf" srcId="{FB5E03A4-4C42-419F-8DFE-DF69BE10F5FE}" destId="{C9D1FA80-0A06-4C40-B53F-2C2F14F8796F}" srcOrd="4" destOrd="0" presId="urn:microsoft.com/office/officeart/2008/layout/LinedList"/>
    <dgm:cxn modelId="{1C03CABD-167D-45E0-B412-228E754A7910}" type="presParOf" srcId="{C9D1FA80-0A06-4C40-B53F-2C2F14F8796F}" destId="{23F9DE58-EFD1-491B-BB2D-A861CFA1A0F5}" srcOrd="0" destOrd="0" presId="urn:microsoft.com/office/officeart/2008/layout/LinedList"/>
    <dgm:cxn modelId="{6BCD0766-BC6F-4C55-BEA0-1BB91F8C7FFB}" type="presParOf" srcId="{C9D1FA80-0A06-4C40-B53F-2C2F14F8796F}" destId="{1F9C44AC-443F-457F-8029-3B39619A9C8B}" srcOrd="1" destOrd="0" presId="urn:microsoft.com/office/officeart/2008/layout/LinedList"/>
    <dgm:cxn modelId="{21A55964-96BD-4B7F-891B-9DF0C94ED1EC}" type="presParOf" srcId="{C9D1FA80-0A06-4C40-B53F-2C2F14F8796F}" destId="{9F23666F-890D-46EE-807E-59EDC3A11F5D}" srcOrd="2" destOrd="0" presId="urn:microsoft.com/office/officeart/2008/layout/LinedList"/>
    <dgm:cxn modelId="{0EDB5128-2613-49FE-BB39-2A4E0917D7F9}" type="presParOf" srcId="{FB5E03A4-4C42-419F-8DFE-DF69BE10F5FE}" destId="{43EBE8FA-C611-405D-BC25-CD2462FCBB37}" srcOrd="5" destOrd="0" presId="urn:microsoft.com/office/officeart/2008/layout/LinedList"/>
    <dgm:cxn modelId="{00C0139F-6D36-4624-AA8B-CDAE3761D19C}" type="presParOf" srcId="{FB5E03A4-4C42-419F-8DFE-DF69BE10F5FE}" destId="{FB4218EA-7D6A-4FAF-91DB-1154AD2AE65C}" srcOrd="6" destOrd="0" presId="urn:microsoft.com/office/officeart/2008/layout/LinedList"/>
    <dgm:cxn modelId="{8075A1F5-F930-4723-AC5F-E11762C5482F}" type="presParOf" srcId="{D306BC5A-214E-45F5-BB8B-4C44E30389AD}" destId="{F483B8B3-2B65-47DA-92D0-847437C2F08D}" srcOrd="2" destOrd="0" presId="urn:microsoft.com/office/officeart/2008/layout/LinedList"/>
    <dgm:cxn modelId="{91338557-D03A-40D9-AC88-547E4FC4C57D}" type="presParOf" srcId="{D306BC5A-214E-45F5-BB8B-4C44E30389AD}" destId="{E245C667-1B52-4E00-8344-76F162092D52}" srcOrd="3" destOrd="0" presId="urn:microsoft.com/office/officeart/2008/layout/LinedList"/>
    <dgm:cxn modelId="{27DB45D9-E753-4BEA-AF7E-E33DB93F4B27}" type="presParOf" srcId="{E245C667-1B52-4E00-8344-76F162092D52}" destId="{86BDF44B-1707-425D-987F-A3E127C9079A}" srcOrd="0" destOrd="0" presId="urn:microsoft.com/office/officeart/2008/layout/LinedList"/>
    <dgm:cxn modelId="{423A8FCD-D29D-45DA-B3D9-34348DD49158}" type="presParOf" srcId="{E245C667-1B52-4E00-8344-76F162092D52}" destId="{AEA73685-0CC7-47DD-8D1C-EEC9851FA947}" srcOrd="1" destOrd="0" presId="urn:microsoft.com/office/officeart/2008/layout/LinedList"/>
    <dgm:cxn modelId="{597A4F38-3B8C-4127-8D81-4375A377ECDD}" type="presParOf" srcId="{AEA73685-0CC7-47DD-8D1C-EEC9851FA947}" destId="{23DBD27A-8EC4-4307-B606-0CFCDC3F5DBD}" srcOrd="0" destOrd="0" presId="urn:microsoft.com/office/officeart/2008/layout/LinedList"/>
    <dgm:cxn modelId="{D8CCD276-B74B-436C-B09B-4FA4A82EDCA4}" type="presParOf" srcId="{AEA73685-0CC7-47DD-8D1C-EEC9851FA947}" destId="{D965DEBE-0B0C-4901-A1EF-52E7EBAA7FDD}" srcOrd="1" destOrd="0" presId="urn:microsoft.com/office/officeart/2008/layout/LinedList"/>
    <dgm:cxn modelId="{2A1D15B3-1F33-40E5-9A83-90DFFA92488D}" type="presParOf" srcId="{D965DEBE-0B0C-4901-A1EF-52E7EBAA7FDD}" destId="{2ED0554E-F0B2-4A39-BBA8-DAF0E7D0687F}" srcOrd="0" destOrd="0" presId="urn:microsoft.com/office/officeart/2008/layout/LinedList"/>
    <dgm:cxn modelId="{F341BE2A-9DD2-4E7A-835A-9739ED13A885}" type="presParOf" srcId="{D965DEBE-0B0C-4901-A1EF-52E7EBAA7FDD}" destId="{BEE7CA62-F574-4333-8BB6-F7E5945E732E}" srcOrd="1" destOrd="0" presId="urn:microsoft.com/office/officeart/2008/layout/LinedList"/>
    <dgm:cxn modelId="{1D3BB1CA-D25A-40F0-84C4-4099EDB790BB}" type="presParOf" srcId="{D965DEBE-0B0C-4901-A1EF-52E7EBAA7FDD}" destId="{D94887C1-5461-4263-B223-564D70F222C8}" srcOrd="2" destOrd="0" presId="urn:microsoft.com/office/officeart/2008/layout/LinedList"/>
    <dgm:cxn modelId="{4E57B970-F7FF-48FE-BC5B-3B797F040D4F}" type="presParOf" srcId="{AEA73685-0CC7-47DD-8D1C-EEC9851FA947}" destId="{AC1A27BB-31F6-49C6-BED0-8473C46DBBDF}" srcOrd="2" destOrd="0" presId="urn:microsoft.com/office/officeart/2008/layout/LinedList"/>
    <dgm:cxn modelId="{28841E43-E4A5-456A-A209-9FFD954DCE83}" type="presParOf" srcId="{AEA73685-0CC7-47DD-8D1C-EEC9851FA947}" destId="{42B25455-F5D7-4630-966D-5BB29295075D}" srcOrd="3" destOrd="0" presId="urn:microsoft.com/office/officeart/2008/layout/LinedList"/>
    <dgm:cxn modelId="{A1D07ACA-1C06-4322-A202-EE68C23C6FC9}" type="presParOf" srcId="{D306BC5A-214E-45F5-BB8B-4C44E30389AD}" destId="{60406D31-D096-403C-B1AF-84D32EBE3AB3}" srcOrd="4" destOrd="0" presId="urn:microsoft.com/office/officeart/2008/layout/LinedList"/>
    <dgm:cxn modelId="{BF57674D-4FFA-409B-A6DA-2BBCBA1EEEDA}" type="presParOf" srcId="{D306BC5A-214E-45F5-BB8B-4C44E30389AD}" destId="{18AAD9F5-3BCA-46FE-9652-C461C9FD31A9}" srcOrd="5" destOrd="0" presId="urn:microsoft.com/office/officeart/2008/layout/LinedList"/>
    <dgm:cxn modelId="{D8A711AF-2A11-4B10-BCEC-34AC43369D54}" type="presParOf" srcId="{18AAD9F5-3BCA-46FE-9652-C461C9FD31A9}" destId="{F2A8B245-8ABF-41A5-86C2-B0E02FFF7600}" srcOrd="0" destOrd="0" presId="urn:microsoft.com/office/officeart/2008/layout/LinedList"/>
    <dgm:cxn modelId="{340A554C-1AA2-4D83-A6B1-094BC79DA95F}" type="presParOf" srcId="{18AAD9F5-3BCA-46FE-9652-C461C9FD31A9}" destId="{B9586C97-97B2-42CB-9B9B-DA2CAA5433C3}" srcOrd="1" destOrd="0" presId="urn:microsoft.com/office/officeart/2008/layout/LinedList"/>
    <dgm:cxn modelId="{D3521C78-7701-4B27-B349-7E08EA3D0B20}" type="presParOf" srcId="{B9586C97-97B2-42CB-9B9B-DA2CAA5433C3}" destId="{9AB95075-F9D4-4874-B9E8-E81E9012FE58}" srcOrd="0" destOrd="0" presId="urn:microsoft.com/office/officeart/2008/layout/LinedList"/>
    <dgm:cxn modelId="{03B00E44-4FE2-43F0-8ADA-02B9D94215A2}" type="presParOf" srcId="{B9586C97-97B2-42CB-9B9B-DA2CAA5433C3}" destId="{0689A966-F739-4774-80F6-4DEB3A7A9640}" srcOrd="1" destOrd="0" presId="urn:microsoft.com/office/officeart/2008/layout/LinedList"/>
    <dgm:cxn modelId="{072A999C-D54C-4AEF-BF1F-506DB27E4797}" type="presParOf" srcId="{0689A966-F739-4774-80F6-4DEB3A7A9640}" destId="{30E203B9-EBE0-4DC8-B779-66E21566B951}" srcOrd="0" destOrd="0" presId="urn:microsoft.com/office/officeart/2008/layout/LinedList"/>
    <dgm:cxn modelId="{710E69F9-0C9F-47F9-9076-318F9E13EFC0}" type="presParOf" srcId="{0689A966-F739-4774-80F6-4DEB3A7A9640}" destId="{23332D99-8B81-4F6D-9206-6B1A3FF41C6C}" srcOrd="1" destOrd="0" presId="urn:microsoft.com/office/officeart/2008/layout/LinedList"/>
    <dgm:cxn modelId="{4A04707A-7721-47E4-9DE0-22BDBF3341CB}" type="presParOf" srcId="{0689A966-F739-4774-80F6-4DEB3A7A9640}" destId="{48FB4090-213F-4808-9015-D6A8B86D6324}" srcOrd="2" destOrd="0" presId="urn:microsoft.com/office/officeart/2008/layout/LinedList"/>
    <dgm:cxn modelId="{22D63BCC-4F38-4A34-ABBE-4320DC4C7896}" type="presParOf" srcId="{B9586C97-97B2-42CB-9B9B-DA2CAA5433C3}" destId="{2325AD08-A229-4F33-BA55-3763C0025044}" srcOrd="2" destOrd="0" presId="urn:microsoft.com/office/officeart/2008/layout/LinedList"/>
    <dgm:cxn modelId="{E8E7DE31-40B5-4636-9D1A-66B2C3CAA976}" type="presParOf" srcId="{B9586C97-97B2-42CB-9B9B-DA2CAA5433C3}" destId="{EEB8C3D7-0377-4038-AF3B-A74BC1D2BEBF}" srcOrd="3"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91BC17-E058-4B17-BBC4-670F12317989}"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GB"/>
        </a:p>
      </dgm:t>
    </dgm:pt>
    <dgm:pt modelId="{C28A3AF5-D923-459C-BCE5-91AD36098573}">
      <dgm:prSet phldrT="[Text]"/>
      <dgm:spPr/>
      <dgm:t>
        <a:bodyPr/>
        <a:lstStyle/>
        <a:p>
          <a:r>
            <a:rPr lang="en-GB" dirty="0" smtClean="0"/>
            <a:t>Why?</a:t>
          </a:r>
          <a:endParaRPr lang="en-GB" dirty="0"/>
        </a:p>
      </dgm:t>
    </dgm:pt>
    <dgm:pt modelId="{FFDEB52E-621C-45DC-A9B5-F4677CAE9BB9}" type="parTrans" cxnId="{C62DAEA8-FFF7-4BF3-BE41-D22964FCF0F5}">
      <dgm:prSet/>
      <dgm:spPr/>
      <dgm:t>
        <a:bodyPr/>
        <a:lstStyle/>
        <a:p>
          <a:endParaRPr lang="en-GB"/>
        </a:p>
      </dgm:t>
    </dgm:pt>
    <dgm:pt modelId="{066F79D3-459E-4337-ACD8-74232BBC9856}" type="sibTrans" cxnId="{C62DAEA8-FFF7-4BF3-BE41-D22964FCF0F5}">
      <dgm:prSet/>
      <dgm:spPr/>
      <dgm:t>
        <a:bodyPr/>
        <a:lstStyle/>
        <a:p>
          <a:endParaRPr lang="en-GB"/>
        </a:p>
      </dgm:t>
    </dgm:pt>
    <dgm:pt modelId="{56EDA424-9513-4D11-98E4-49F3FC3443FA}">
      <dgm:prSet phldrT="[Text]"/>
      <dgm:spPr/>
      <dgm:t>
        <a:bodyPr/>
        <a:lstStyle/>
        <a:p>
          <a:r>
            <a:rPr lang="en-GB" dirty="0" smtClean="0"/>
            <a:t>How?</a:t>
          </a:r>
          <a:endParaRPr lang="en-GB" dirty="0"/>
        </a:p>
      </dgm:t>
    </dgm:pt>
    <dgm:pt modelId="{D56676C4-EC6F-4BAD-BA76-839906CBB163}" type="parTrans" cxnId="{D478BDB1-507B-4EF5-B0A2-1F4A421D6BB2}">
      <dgm:prSet/>
      <dgm:spPr/>
      <dgm:t>
        <a:bodyPr/>
        <a:lstStyle/>
        <a:p>
          <a:endParaRPr lang="en-GB"/>
        </a:p>
      </dgm:t>
    </dgm:pt>
    <dgm:pt modelId="{7BE0EA27-4AF6-4E3E-824A-F34C15739510}" type="sibTrans" cxnId="{D478BDB1-507B-4EF5-B0A2-1F4A421D6BB2}">
      <dgm:prSet/>
      <dgm:spPr/>
      <dgm:t>
        <a:bodyPr/>
        <a:lstStyle/>
        <a:p>
          <a:endParaRPr lang="en-GB"/>
        </a:p>
      </dgm:t>
    </dgm:pt>
    <dgm:pt modelId="{178F45D8-5685-42D4-84C1-5488C0427DF7}">
      <dgm:prSet phldrT="[Text]"/>
      <dgm:spPr/>
      <dgm:t>
        <a:bodyPr/>
        <a:lstStyle/>
        <a:p>
          <a:r>
            <a:rPr lang="en-GB" dirty="0" smtClean="0"/>
            <a:t>When?</a:t>
          </a:r>
          <a:endParaRPr lang="en-GB" dirty="0"/>
        </a:p>
      </dgm:t>
    </dgm:pt>
    <dgm:pt modelId="{F7CE9005-390D-43FD-B0C9-4375D9361FA2}" type="parTrans" cxnId="{E9DE8509-65E3-4686-B8EB-8B8D85206627}">
      <dgm:prSet/>
      <dgm:spPr/>
      <dgm:t>
        <a:bodyPr/>
        <a:lstStyle/>
        <a:p>
          <a:endParaRPr lang="en-GB"/>
        </a:p>
      </dgm:t>
    </dgm:pt>
    <dgm:pt modelId="{E943CE8A-0589-4B96-B907-947B57D59D65}" type="sibTrans" cxnId="{E9DE8509-65E3-4686-B8EB-8B8D85206627}">
      <dgm:prSet/>
      <dgm:spPr/>
      <dgm:t>
        <a:bodyPr/>
        <a:lstStyle/>
        <a:p>
          <a:endParaRPr lang="en-GB"/>
        </a:p>
      </dgm:t>
    </dgm:pt>
    <dgm:pt modelId="{10572F5C-F76F-4671-88F6-E96B4347E9FC}">
      <dgm:prSet phldrT="[Text]" custT="1"/>
      <dgm:spPr/>
      <dgm:t>
        <a:bodyPr/>
        <a:lstStyle/>
        <a:p>
          <a:r>
            <a:rPr lang="en-GB" sz="2000" dirty="0" smtClean="0"/>
            <a:t>Mental Model Flaws</a:t>
          </a:r>
          <a:endParaRPr lang="en-GB" sz="2000" dirty="0"/>
        </a:p>
      </dgm:t>
    </dgm:pt>
    <dgm:pt modelId="{EAD3E488-F0D8-4599-9E47-0798BFAC672F}" type="parTrans" cxnId="{A900C517-5A15-4E52-AF80-BE901152714F}">
      <dgm:prSet/>
      <dgm:spPr/>
      <dgm:t>
        <a:bodyPr/>
        <a:lstStyle/>
        <a:p>
          <a:endParaRPr lang="en-GB"/>
        </a:p>
      </dgm:t>
    </dgm:pt>
    <dgm:pt modelId="{BB6DAB39-1707-4826-B3FE-8A5A7C1F7C21}" type="sibTrans" cxnId="{A900C517-5A15-4E52-AF80-BE901152714F}">
      <dgm:prSet/>
      <dgm:spPr/>
      <dgm:t>
        <a:bodyPr/>
        <a:lstStyle/>
        <a:p>
          <a:endParaRPr lang="en-GB"/>
        </a:p>
      </dgm:t>
    </dgm:pt>
    <dgm:pt modelId="{B95D8489-2E52-47C8-89DE-1227B8C0FFFD}">
      <dgm:prSet phldrT="[Text]" custT="1"/>
      <dgm:spPr/>
      <dgm:t>
        <a:bodyPr/>
        <a:lstStyle/>
        <a:p>
          <a:r>
            <a:rPr lang="en-GB" sz="2000" dirty="0" smtClean="0"/>
            <a:t>Different approaches</a:t>
          </a:r>
          <a:endParaRPr lang="en-GB" sz="2000" dirty="0"/>
        </a:p>
      </dgm:t>
    </dgm:pt>
    <dgm:pt modelId="{4DF8BD6F-0EB1-4C87-916B-496B4A8DBB26}" type="parTrans" cxnId="{CDE49D49-00BB-4B80-858B-061DAB21AC29}">
      <dgm:prSet/>
      <dgm:spPr/>
      <dgm:t>
        <a:bodyPr/>
        <a:lstStyle/>
        <a:p>
          <a:endParaRPr lang="en-GB"/>
        </a:p>
      </dgm:t>
    </dgm:pt>
    <dgm:pt modelId="{E22271E8-AE24-4706-A5D0-668F3597BD4D}" type="sibTrans" cxnId="{CDE49D49-00BB-4B80-858B-061DAB21AC29}">
      <dgm:prSet/>
      <dgm:spPr/>
      <dgm:t>
        <a:bodyPr/>
        <a:lstStyle/>
        <a:p>
          <a:endParaRPr lang="en-GB"/>
        </a:p>
      </dgm:t>
    </dgm:pt>
    <dgm:pt modelId="{520C573E-62FD-4F98-9148-5AF80E6DFE1F}">
      <dgm:prSet phldrT="[Text]" custT="1"/>
      <dgm:spPr/>
      <dgm:t>
        <a:bodyPr/>
        <a:lstStyle/>
        <a:p>
          <a:r>
            <a:rPr lang="en-GB" sz="2000" dirty="0" smtClean="0"/>
            <a:t>Different Phases</a:t>
          </a:r>
          <a:endParaRPr lang="en-GB" sz="2000" dirty="0"/>
        </a:p>
      </dgm:t>
    </dgm:pt>
    <dgm:pt modelId="{B4262B4A-9DC3-446F-8B01-CE7B7312E554}" type="parTrans" cxnId="{1C332039-E8AA-481C-AB5F-1F95B00ED305}">
      <dgm:prSet/>
      <dgm:spPr/>
      <dgm:t>
        <a:bodyPr/>
        <a:lstStyle/>
        <a:p>
          <a:endParaRPr lang="en-GB"/>
        </a:p>
      </dgm:t>
    </dgm:pt>
    <dgm:pt modelId="{5D942BC4-AA8F-4BFA-A195-05648E3AA47C}" type="sibTrans" cxnId="{1C332039-E8AA-481C-AB5F-1F95B00ED305}">
      <dgm:prSet/>
      <dgm:spPr/>
      <dgm:t>
        <a:bodyPr/>
        <a:lstStyle/>
        <a:p>
          <a:endParaRPr lang="en-GB"/>
        </a:p>
      </dgm:t>
    </dgm:pt>
    <dgm:pt modelId="{2E12B3A9-D65D-4916-B157-7E68F83A2398}" type="pres">
      <dgm:prSet presAssocID="{6D91BC17-E058-4B17-BBC4-670F12317989}" presName="vert0" presStyleCnt="0">
        <dgm:presLayoutVars>
          <dgm:dir/>
          <dgm:animOne val="branch"/>
          <dgm:animLvl val="lvl"/>
        </dgm:presLayoutVars>
      </dgm:prSet>
      <dgm:spPr/>
      <dgm:t>
        <a:bodyPr/>
        <a:lstStyle/>
        <a:p>
          <a:endParaRPr lang="en-GB"/>
        </a:p>
      </dgm:t>
    </dgm:pt>
    <dgm:pt modelId="{ACD33CF9-E2F2-4B41-8733-12D425348B52}" type="pres">
      <dgm:prSet presAssocID="{C28A3AF5-D923-459C-BCE5-91AD36098573}" presName="thickLine" presStyleLbl="alignNode1" presStyleIdx="0" presStyleCnt="3"/>
      <dgm:spPr/>
    </dgm:pt>
    <dgm:pt modelId="{87CFB834-9CA8-4997-9ED6-355B2B9FE4C9}" type="pres">
      <dgm:prSet presAssocID="{C28A3AF5-D923-459C-BCE5-91AD36098573}" presName="horz1" presStyleCnt="0"/>
      <dgm:spPr/>
    </dgm:pt>
    <dgm:pt modelId="{E22F1DF9-0B76-4633-96E6-89D409C809E3}" type="pres">
      <dgm:prSet presAssocID="{C28A3AF5-D923-459C-BCE5-91AD36098573}" presName="tx1" presStyleLbl="revTx" presStyleIdx="0" presStyleCnt="6"/>
      <dgm:spPr/>
      <dgm:t>
        <a:bodyPr/>
        <a:lstStyle/>
        <a:p>
          <a:endParaRPr lang="en-GB"/>
        </a:p>
      </dgm:t>
    </dgm:pt>
    <dgm:pt modelId="{6083CF68-AA7E-4860-B63A-94BB016CAD45}" type="pres">
      <dgm:prSet presAssocID="{C28A3AF5-D923-459C-BCE5-91AD36098573}" presName="vert1" presStyleCnt="0"/>
      <dgm:spPr/>
    </dgm:pt>
    <dgm:pt modelId="{3BD32DF8-0D2B-4859-8393-8FA4F34E553A}" type="pres">
      <dgm:prSet presAssocID="{10572F5C-F76F-4671-88F6-E96B4347E9FC}" presName="vertSpace2a" presStyleCnt="0"/>
      <dgm:spPr/>
    </dgm:pt>
    <dgm:pt modelId="{3ECC14B0-69B0-43CB-80A8-671461701B11}" type="pres">
      <dgm:prSet presAssocID="{10572F5C-F76F-4671-88F6-E96B4347E9FC}" presName="horz2" presStyleCnt="0"/>
      <dgm:spPr/>
    </dgm:pt>
    <dgm:pt modelId="{271284B6-9747-4B1A-A0CF-0CEFB34EDAEA}" type="pres">
      <dgm:prSet presAssocID="{10572F5C-F76F-4671-88F6-E96B4347E9FC}" presName="horzSpace2" presStyleCnt="0"/>
      <dgm:spPr/>
    </dgm:pt>
    <dgm:pt modelId="{4CCC28E8-45F3-491B-8B12-7803D7405817}" type="pres">
      <dgm:prSet presAssocID="{10572F5C-F76F-4671-88F6-E96B4347E9FC}" presName="tx2" presStyleLbl="revTx" presStyleIdx="1" presStyleCnt="6"/>
      <dgm:spPr/>
      <dgm:t>
        <a:bodyPr/>
        <a:lstStyle/>
        <a:p>
          <a:endParaRPr lang="en-GB"/>
        </a:p>
      </dgm:t>
    </dgm:pt>
    <dgm:pt modelId="{78DD0963-7D48-4ED6-BC3F-72EC3EF546EC}" type="pres">
      <dgm:prSet presAssocID="{10572F5C-F76F-4671-88F6-E96B4347E9FC}" presName="vert2" presStyleCnt="0"/>
      <dgm:spPr/>
    </dgm:pt>
    <dgm:pt modelId="{7C1B7BBD-117A-4C5F-A93A-EBDD8CCBA040}" type="pres">
      <dgm:prSet presAssocID="{10572F5C-F76F-4671-88F6-E96B4347E9FC}" presName="thinLine2b" presStyleLbl="callout" presStyleIdx="0" presStyleCnt="3"/>
      <dgm:spPr/>
    </dgm:pt>
    <dgm:pt modelId="{3F309602-8D06-46E9-B7C7-328C891C235E}" type="pres">
      <dgm:prSet presAssocID="{10572F5C-F76F-4671-88F6-E96B4347E9FC}" presName="vertSpace2b" presStyleCnt="0"/>
      <dgm:spPr/>
    </dgm:pt>
    <dgm:pt modelId="{08D3FD5F-E691-4B12-8877-EC6E683C017C}" type="pres">
      <dgm:prSet presAssocID="{178F45D8-5685-42D4-84C1-5488C0427DF7}" presName="thickLine" presStyleLbl="alignNode1" presStyleIdx="1" presStyleCnt="3"/>
      <dgm:spPr/>
    </dgm:pt>
    <dgm:pt modelId="{F1705080-2253-4572-B204-B85C78883721}" type="pres">
      <dgm:prSet presAssocID="{178F45D8-5685-42D4-84C1-5488C0427DF7}" presName="horz1" presStyleCnt="0"/>
      <dgm:spPr/>
    </dgm:pt>
    <dgm:pt modelId="{3FB8039E-D31F-42CC-ACC3-FDC8F379394B}" type="pres">
      <dgm:prSet presAssocID="{178F45D8-5685-42D4-84C1-5488C0427DF7}" presName="tx1" presStyleLbl="revTx" presStyleIdx="2" presStyleCnt="6"/>
      <dgm:spPr/>
      <dgm:t>
        <a:bodyPr/>
        <a:lstStyle/>
        <a:p>
          <a:endParaRPr lang="en-GB"/>
        </a:p>
      </dgm:t>
    </dgm:pt>
    <dgm:pt modelId="{59DD751A-9149-4558-BD9F-1F66DADC71E2}" type="pres">
      <dgm:prSet presAssocID="{178F45D8-5685-42D4-84C1-5488C0427DF7}" presName="vert1" presStyleCnt="0"/>
      <dgm:spPr/>
    </dgm:pt>
    <dgm:pt modelId="{D03AD024-4EBF-458E-B9B9-30BB46F31E0C}" type="pres">
      <dgm:prSet presAssocID="{520C573E-62FD-4F98-9148-5AF80E6DFE1F}" presName="vertSpace2a" presStyleCnt="0"/>
      <dgm:spPr/>
    </dgm:pt>
    <dgm:pt modelId="{9A95B035-317E-43CE-93AD-ABE32D25BDE7}" type="pres">
      <dgm:prSet presAssocID="{520C573E-62FD-4F98-9148-5AF80E6DFE1F}" presName="horz2" presStyleCnt="0"/>
      <dgm:spPr/>
    </dgm:pt>
    <dgm:pt modelId="{3A70F859-751C-4B3B-9578-447D13B6BEC6}" type="pres">
      <dgm:prSet presAssocID="{520C573E-62FD-4F98-9148-5AF80E6DFE1F}" presName="horzSpace2" presStyleCnt="0"/>
      <dgm:spPr/>
    </dgm:pt>
    <dgm:pt modelId="{4F6AE1B2-48A3-40AF-A112-3C2C876B9FBF}" type="pres">
      <dgm:prSet presAssocID="{520C573E-62FD-4F98-9148-5AF80E6DFE1F}" presName="tx2" presStyleLbl="revTx" presStyleIdx="3" presStyleCnt="6"/>
      <dgm:spPr/>
      <dgm:t>
        <a:bodyPr/>
        <a:lstStyle/>
        <a:p>
          <a:endParaRPr lang="en-GB"/>
        </a:p>
      </dgm:t>
    </dgm:pt>
    <dgm:pt modelId="{906BF903-78F1-4B97-8A1F-A494ACAF79CE}" type="pres">
      <dgm:prSet presAssocID="{520C573E-62FD-4F98-9148-5AF80E6DFE1F}" presName="vert2" presStyleCnt="0"/>
      <dgm:spPr/>
    </dgm:pt>
    <dgm:pt modelId="{FFA09828-1919-439D-9BB8-DA1F10C95F4D}" type="pres">
      <dgm:prSet presAssocID="{520C573E-62FD-4F98-9148-5AF80E6DFE1F}" presName="thinLine2b" presStyleLbl="callout" presStyleIdx="1" presStyleCnt="3"/>
      <dgm:spPr/>
    </dgm:pt>
    <dgm:pt modelId="{F871075C-EF04-446F-8792-1384549E5BB0}" type="pres">
      <dgm:prSet presAssocID="{520C573E-62FD-4F98-9148-5AF80E6DFE1F}" presName="vertSpace2b" presStyleCnt="0"/>
      <dgm:spPr/>
    </dgm:pt>
    <dgm:pt modelId="{E6D77AE8-078A-445F-A13D-6006806DB5A3}" type="pres">
      <dgm:prSet presAssocID="{56EDA424-9513-4D11-98E4-49F3FC3443FA}" presName="thickLine" presStyleLbl="alignNode1" presStyleIdx="2" presStyleCnt="3"/>
      <dgm:spPr/>
    </dgm:pt>
    <dgm:pt modelId="{304C1B50-F6C6-4FB4-9057-AD21AC590A68}" type="pres">
      <dgm:prSet presAssocID="{56EDA424-9513-4D11-98E4-49F3FC3443FA}" presName="horz1" presStyleCnt="0"/>
      <dgm:spPr/>
    </dgm:pt>
    <dgm:pt modelId="{CDE11743-4BCB-4DF3-98DE-1BF6A55B487E}" type="pres">
      <dgm:prSet presAssocID="{56EDA424-9513-4D11-98E4-49F3FC3443FA}" presName="tx1" presStyleLbl="revTx" presStyleIdx="4" presStyleCnt="6"/>
      <dgm:spPr/>
      <dgm:t>
        <a:bodyPr/>
        <a:lstStyle/>
        <a:p>
          <a:endParaRPr lang="en-GB"/>
        </a:p>
      </dgm:t>
    </dgm:pt>
    <dgm:pt modelId="{C49E6440-C9AC-4075-85A6-ED70AA8EA829}" type="pres">
      <dgm:prSet presAssocID="{56EDA424-9513-4D11-98E4-49F3FC3443FA}" presName="vert1" presStyleCnt="0"/>
      <dgm:spPr/>
    </dgm:pt>
    <dgm:pt modelId="{5E4FC678-A2B5-4B75-98AE-881B596B56AC}" type="pres">
      <dgm:prSet presAssocID="{B95D8489-2E52-47C8-89DE-1227B8C0FFFD}" presName="vertSpace2a" presStyleCnt="0"/>
      <dgm:spPr/>
    </dgm:pt>
    <dgm:pt modelId="{9EF803C5-5E18-431E-9DBD-A5FF1F18648A}" type="pres">
      <dgm:prSet presAssocID="{B95D8489-2E52-47C8-89DE-1227B8C0FFFD}" presName="horz2" presStyleCnt="0"/>
      <dgm:spPr/>
    </dgm:pt>
    <dgm:pt modelId="{C62D503B-75B2-42CD-845D-53184CFCB074}" type="pres">
      <dgm:prSet presAssocID="{B95D8489-2E52-47C8-89DE-1227B8C0FFFD}" presName="horzSpace2" presStyleCnt="0"/>
      <dgm:spPr/>
    </dgm:pt>
    <dgm:pt modelId="{CE709B0C-129B-4CFC-9BEF-657378784B2E}" type="pres">
      <dgm:prSet presAssocID="{B95D8489-2E52-47C8-89DE-1227B8C0FFFD}" presName="tx2" presStyleLbl="revTx" presStyleIdx="5" presStyleCnt="6"/>
      <dgm:spPr/>
      <dgm:t>
        <a:bodyPr/>
        <a:lstStyle/>
        <a:p>
          <a:endParaRPr lang="en-GB"/>
        </a:p>
      </dgm:t>
    </dgm:pt>
    <dgm:pt modelId="{AA162F2C-0D94-48AE-9A56-D760A6239800}" type="pres">
      <dgm:prSet presAssocID="{B95D8489-2E52-47C8-89DE-1227B8C0FFFD}" presName="vert2" presStyleCnt="0"/>
      <dgm:spPr/>
    </dgm:pt>
    <dgm:pt modelId="{9D3B4F4E-4716-4245-B6EB-0A1A3582DF55}" type="pres">
      <dgm:prSet presAssocID="{B95D8489-2E52-47C8-89DE-1227B8C0FFFD}" presName="thinLine2b" presStyleLbl="callout" presStyleIdx="2" presStyleCnt="3"/>
      <dgm:spPr/>
    </dgm:pt>
    <dgm:pt modelId="{48E50032-9B4D-473F-A60E-42FC19EA3EF3}" type="pres">
      <dgm:prSet presAssocID="{B95D8489-2E52-47C8-89DE-1227B8C0FFFD}" presName="vertSpace2b" presStyleCnt="0"/>
      <dgm:spPr/>
    </dgm:pt>
  </dgm:ptLst>
  <dgm:cxnLst>
    <dgm:cxn modelId="{B5B5F856-9925-4C33-B9D3-3346364B9887}" type="presOf" srcId="{178F45D8-5685-42D4-84C1-5488C0427DF7}" destId="{3FB8039E-D31F-42CC-ACC3-FDC8F379394B}" srcOrd="0" destOrd="0" presId="urn:microsoft.com/office/officeart/2008/layout/LinedList"/>
    <dgm:cxn modelId="{5A4D7B77-FF3A-4FC7-B5A2-953D83D9C1C6}" type="presOf" srcId="{B95D8489-2E52-47C8-89DE-1227B8C0FFFD}" destId="{CE709B0C-129B-4CFC-9BEF-657378784B2E}" srcOrd="0" destOrd="0" presId="urn:microsoft.com/office/officeart/2008/layout/LinedList"/>
    <dgm:cxn modelId="{1C332039-E8AA-481C-AB5F-1F95B00ED305}" srcId="{178F45D8-5685-42D4-84C1-5488C0427DF7}" destId="{520C573E-62FD-4F98-9148-5AF80E6DFE1F}" srcOrd="0" destOrd="0" parTransId="{B4262B4A-9DC3-446F-8B01-CE7B7312E554}" sibTransId="{5D942BC4-AA8F-4BFA-A195-05648E3AA47C}"/>
    <dgm:cxn modelId="{C7A1C1F8-BB1E-4EBE-A3F8-5EB348454B97}" type="presOf" srcId="{6D91BC17-E058-4B17-BBC4-670F12317989}" destId="{2E12B3A9-D65D-4916-B157-7E68F83A2398}" srcOrd="0" destOrd="0" presId="urn:microsoft.com/office/officeart/2008/layout/LinedList"/>
    <dgm:cxn modelId="{9126EEAB-3828-4082-BC34-4BB825E4F7E0}" type="presOf" srcId="{56EDA424-9513-4D11-98E4-49F3FC3443FA}" destId="{CDE11743-4BCB-4DF3-98DE-1BF6A55B487E}" srcOrd="0" destOrd="0" presId="urn:microsoft.com/office/officeart/2008/layout/LinedList"/>
    <dgm:cxn modelId="{C62DAEA8-FFF7-4BF3-BE41-D22964FCF0F5}" srcId="{6D91BC17-E058-4B17-BBC4-670F12317989}" destId="{C28A3AF5-D923-459C-BCE5-91AD36098573}" srcOrd="0" destOrd="0" parTransId="{FFDEB52E-621C-45DC-A9B5-F4677CAE9BB9}" sibTransId="{066F79D3-459E-4337-ACD8-74232BBC9856}"/>
    <dgm:cxn modelId="{D478BDB1-507B-4EF5-B0A2-1F4A421D6BB2}" srcId="{6D91BC17-E058-4B17-BBC4-670F12317989}" destId="{56EDA424-9513-4D11-98E4-49F3FC3443FA}" srcOrd="2" destOrd="0" parTransId="{D56676C4-EC6F-4BAD-BA76-839906CBB163}" sibTransId="{7BE0EA27-4AF6-4E3E-824A-F34C15739510}"/>
    <dgm:cxn modelId="{8454F384-3CF5-45FC-9567-05C3E38C9C6C}" type="presOf" srcId="{520C573E-62FD-4F98-9148-5AF80E6DFE1F}" destId="{4F6AE1B2-48A3-40AF-A112-3C2C876B9FBF}" srcOrd="0" destOrd="0" presId="urn:microsoft.com/office/officeart/2008/layout/LinedList"/>
    <dgm:cxn modelId="{A900C517-5A15-4E52-AF80-BE901152714F}" srcId="{C28A3AF5-D923-459C-BCE5-91AD36098573}" destId="{10572F5C-F76F-4671-88F6-E96B4347E9FC}" srcOrd="0" destOrd="0" parTransId="{EAD3E488-F0D8-4599-9E47-0798BFAC672F}" sibTransId="{BB6DAB39-1707-4826-B3FE-8A5A7C1F7C21}"/>
    <dgm:cxn modelId="{E9DE8509-65E3-4686-B8EB-8B8D85206627}" srcId="{6D91BC17-E058-4B17-BBC4-670F12317989}" destId="{178F45D8-5685-42D4-84C1-5488C0427DF7}" srcOrd="1" destOrd="0" parTransId="{F7CE9005-390D-43FD-B0C9-4375D9361FA2}" sibTransId="{E943CE8A-0589-4B96-B907-947B57D59D65}"/>
    <dgm:cxn modelId="{4B7BC0BD-8787-4769-9D40-E1EC5C7CFE03}" type="presOf" srcId="{10572F5C-F76F-4671-88F6-E96B4347E9FC}" destId="{4CCC28E8-45F3-491B-8B12-7803D7405817}" srcOrd="0" destOrd="0" presId="urn:microsoft.com/office/officeart/2008/layout/LinedList"/>
    <dgm:cxn modelId="{CDE49D49-00BB-4B80-858B-061DAB21AC29}" srcId="{56EDA424-9513-4D11-98E4-49F3FC3443FA}" destId="{B95D8489-2E52-47C8-89DE-1227B8C0FFFD}" srcOrd="0" destOrd="0" parTransId="{4DF8BD6F-0EB1-4C87-916B-496B4A8DBB26}" sibTransId="{E22271E8-AE24-4706-A5D0-668F3597BD4D}"/>
    <dgm:cxn modelId="{CB5FC828-185C-46B3-8FBE-2D8C15CF8DB5}" type="presOf" srcId="{C28A3AF5-D923-459C-BCE5-91AD36098573}" destId="{E22F1DF9-0B76-4633-96E6-89D409C809E3}" srcOrd="0" destOrd="0" presId="urn:microsoft.com/office/officeart/2008/layout/LinedList"/>
    <dgm:cxn modelId="{5B82C329-77AA-4C83-9F14-E76E12A437D9}" type="presParOf" srcId="{2E12B3A9-D65D-4916-B157-7E68F83A2398}" destId="{ACD33CF9-E2F2-4B41-8733-12D425348B52}" srcOrd="0" destOrd="0" presId="urn:microsoft.com/office/officeart/2008/layout/LinedList"/>
    <dgm:cxn modelId="{750424AC-91E2-4CC5-B8EB-CCFF15BBEB4D}" type="presParOf" srcId="{2E12B3A9-D65D-4916-B157-7E68F83A2398}" destId="{87CFB834-9CA8-4997-9ED6-355B2B9FE4C9}" srcOrd="1" destOrd="0" presId="urn:microsoft.com/office/officeart/2008/layout/LinedList"/>
    <dgm:cxn modelId="{D1B6D637-482F-41B1-B9D0-402EAD9B5766}" type="presParOf" srcId="{87CFB834-9CA8-4997-9ED6-355B2B9FE4C9}" destId="{E22F1DF9-0B76-4633-96E6-89D409C809E3}" srcOrd="0" destOrd="0" presId="urn:microsoft.com/office/officeart/2008/layout/LinedList"/>
    <dgm:cxn modelId="{834A0599-4FA3-439A-A23C-A68BAF8C93F3}" type="presParOf" srcId="{87CFB834-9CA8-4997-9ED6-355B2B9FE4C9}" destId="{6083CF68-AA7E-4860-B63A-94BB016CAD45}" srcOrd="1" destOrd="0" presId="urn:microsoft.com/office/officeart/2008/layout/LinedList"/>
    <dgm:cxn modelId="{C7840457-7E52-4B7F-9C25-9CA561A75254}" type="presParOf" srcId="{6083CF68-AA7E-4860-B63A-94BB016CAD45}" destId="{3BD32DF8-0D2B-4859-8393-8FA4F34E553A}" srcOrd="0" destOrd="0" presId="urn:microsoft.com/office/officeart/2008/layout/LinedList"/>
    <dgm:cxn modelId="{AD41A179-86AE-485D-B306-B13BA2A9F630}" type="presParOf" srcId="{6083CF68-AA7E-4860-B63A-94BB016CAD45}" destId="{3ECC14B0-69B0-43CB-80A8-671461701B11}" srcOrd="1" destOrd="0" presId="urn:microsoft.com/office/officeart/2008/layout/LinedList"/>
    <dgm:cxn modelId="{C6AF6E7F-AB0F-4E12-9E7C-B373FBEEBA8C}" type="presParOf" srcId="{3ECC14B0-69B0-43CB-80A8-671461701B11}" destId="{271284B6-9747-4B1A-A0CF-0CEFB34EDAEA}" srcOrd="0" destOrd="0" presId="urn:microsoft.com/office/officeart/2008/layout/LinedList"/>
    <dgm:cxn modelId="{1A1D039F-7B7F-4FF3-B668-6FF2F67B225C}" type="presParOf" srcId="{3ECC14B0-69B0-43CB-80A8-671461701B11}" destId="{4CCC28E8-45F3-491B-8B12-7803D7405817}" srcOrd="1" destOrd="0" presId="urn:microsoft.com/office/officeart/2008/layout/LinedList"/>
    <dgm:cxn modelId="{594D9D47-9463-4AA0-9FB1-221AB14E888B}" type="presParOf" srcId="{3ECC14B0-69B0-43CB-80A8-671461701B11}" destId="{78DD0963-7D48-4ED6-BC3F-72EC3EF546EC}" srcOrd="2" destOrd="0" presId="urn:microsoft.com/office/officeart/2008/layout/LinedList"/>
    <dgm:cxn modelId="{B78ABDA2-A093-457A-9FAC-E9C8CE467650}" type="presParOf" srcId="{6083CF68-AA7E-4860-B63A-94BB016CAD45}" destId="{7C1B7BBD-117A-4C5F-A93A-EBDD8CCBA040}" srcOrd="2" destOrd="0" presId="urn:microsoft.com/office/officeart/2008/layout/LinedList"/>
    <dgm:cxn modelId="{4BDE8178-4B8D-4DB7-98D6-8E492B38ECEC}" type="presParOf" srcId="{6083CF68-AA7E-4860-B63A-94BB016CAD45}" destId="{3F309602-8D06-46E9-B7C7-328C891C235E}" srcOrd="3" destOrd="0" presId="urn:microsoft.com/office/officeart/2008/layout/LinedList"/>
    <dgm:cxn modelId="{855CF394-A88C-4EE0-AE45-F56BE83EAB4C}" type="presParOf" srcId="{2E12B3A9-D65D-4916-B157-7E68F83A2398}" destId="{08D3FD5F-E691-4B12-8877-EC6E683C017C}" srcOrd="2" destOrd="0" presId="urn:microsoft.com/office/officeart/2008/layout/LinedList"/>
    <dgm:cxn modelId="{FFF5AE5E-3DFC-406B-8F72-3703071F8C0A}" type="presParOf" srcId="{2E12B3A9-D65D-4916-B157-7E68F83A2398}" destId="{F1705080-2253-4572-B204-B85C78883721}" srcOrd="3" destOrd="0" presId="urn:microsoft.com/office/officeart/2008/layout/LinedList"/>
    <dgm:cxn modelId="{DDC663B6-9A75-40D0-870B-FE968233891C}" type="presParOf" srcId="{F1705080-2253-4572-B204-B85C78883721}" destId="{3FB8039E-D31F-42CC-ACC3-FDC8F379394B}" srcOrd="0" destOrd="0" presId="urn:microsoft.com/office/officeart/2008/layout/LinedList"/>
    <dgm:cxn modelId="{8457858B-7EFC-4CC1-954B-9BAD7609A664}" type="presParOf" srcId="{F1705080-2253-4572-B204-B85C78883721}" destId="{59DD751A-9149-4558-BD9F-1F66DADC71E2}" srcOrd="1" destOrd="0" presId="urn:microsoft.com/office/officeart/2008/layout/LinedList"/>
    <dgm:cxn modelId="{DEEE196D-919E-450A-95C3-A31C9C59DBA1}" type="presParOf" srcId="{59DD751A-9149-4558-BD9F-1F66DADC71E2}" destId="{D03AD024-4EBF-458E-B9B9-30BB46F31E0C}" srcOrd="0" destOrd="0" presId="urn:microsoft.com/office/officeart/2008/layout/LinedList"/>
    <dgm:cxn modelId="{802E86A9-E3F6-4628-9E7D-DB7990D7B2B7}" type="presParOf" srcId="{59DD751A-9149-4558-BD9F-1F66DADC71E2}" destId="{9A95B035-317E-43CE-93AD-ABE32D25BDE7}" srcOrd="1" destOrd="0" presId="urn:microsoft.com/office/officeart/2008/layout/LinedList"/>
    <dgm:cxn modelId="{C7DB1144-0767-430A-A8ED-BF6A4E59321D}" type="presParOf" srcId="{9A95B035-317E-43CE-93AD-ABE32D25BDE7}" destId="{3A70F859-751C-4B3B-9578-447D13B6BEC6}" srcOrd="0" destOrd="0" presId="urn:microsoft.com/office/officeart/2008/layout/LinedList"/>
    <dgm:cxn modelId="{DABF7DFC-891F-4DA6-AE9E-870D2C10A4BF}" type="presParOf" srcId="{9A95B035-317E-43CE-93AD-ABE32D25BDE7}" destId="{4F6AE1B2-48A3-40AF-A112-3C2C876B9FBF}" srcOrd="1" destOrd="0" presId="urn:microsoft.com/office/officeart/2008/layout/LinedList"/>
    <dgm:cxn modelId="{1BB59A48-6F65-4BBD-835A-41226BE994BF}" type="presParOf" srcId="{9A95B035-317E-43CE-93AD-ABE32D25BDE7}" destId="{906BF903-78F1-4B97-8A1F-A494ACAF79CE}" srcOrd="2" destOrd="0" presId="urn:microsoft.com/office/officeart/2008/layout/LinedList"/>
    <dgm:cxn modelId="{83FBA140-E5E2-4E9D-94F9-6B5F5F13489F}" type="presParOf" srcId="{59DD751A-9149-4558-BD9F-1F66DADC71E2}" destId="{FFA09828-1919-439D-9BB8-DA1F10C95F4D}" srcOrd="2" destOrd="0" presId="urn:microsoft.com/office/officeart/2008/layout/LinedList"/>
    <dgm:cxn modelId="{F2C1525A-E80C-48E9-993A-9E38CCFE1664}" type="presParOf" srcId="{59DD751A-9149-4558-BD9F-1F66DADC71E2}" destId="{F871075C-EF04-446F-8792-1384549E5BB0}" srcOrd="3" destOrd="0" presId="urn:microsoft.com/office/officeart/2008/layout/LinedList"/>
    <dgm:cxn modelId="{F6651017-1D95-44AD-8E25-408AB4AF445D}" type="presParOf" srcId="{2E12B3A9-D65D-4916-B157-7E68F83A2398}" destId="{E6D77AE8-078A-445F-A13D-6006806DB5A3}" srcOrd="4" destOrd="0" presId="urn:microsoft.com/office/officeart/2008/layout/LinedList"/>
    <dgm:cxn modelId="{5DDB2546-C6CD-4EA5-B3D5-DF9875E1AA6F}" type="presParOf" srcId="{2E12B3A9-D65D-4916-B157-7E68F83A2398}" destId="{304C1B50-F6C6-4FB4-9057-AD21AC590A68}" srcOrd="5" destOrd="0" presId="urn:microsoft.com/office/officeart/2008/layout/LinedList"/>
    <dgm:cxn modelId="{BDE71AA4-3CDF-41E2-892A-609AED67F7F3}" type="presParOf" srcId="{304C1B50-F6C6-4FB4-9057-AD21AC590A68}" destId="{CDE11743-4BCB-4DF3-98DE-1BF6A55B487E}" srcOrd="0" destOrd="0" presId="urn:microsoft.com/office/officeart/2008/layout/LinedList"/>
    <dgm:cxn modelId="{5AB4B299-7EF7-4239-9E57-2930A53D1E6D}" type="presParOf" srcId="{304C1B50-F6C6-4FB4-9057-AD21AC590A68}" destId="{C49E6440-C9AC-4075-85A6-ED70AA8EA829}" srcOrd="1" destOrd="0" presId="urn:microsoft.com/office/officeart/2008/layout/LinedList"/>
    <dgm:cxn modelId="{7EEC8B29-6068-4F42-9BF9-64CAAAD98500}" type="presParOf" srcId="{C49E6440-C9AC-4075-85A6-ED70AA8EA829}" destId="{5E4FC678-A2B5-4B75-98AE-881B596B56AC}" srcOrd="0" destOrd="0" presId="urn:microsoft.com/office/officeart/2008/layout/LinedList"/>
    <dgm:cxn modelId="{2C23BEA6-70E6-4535-8FEC-BC42A5B4ADF3}" type="presParOf" srcId="{C49E6440-C9AC-4075-85A6-ED70AA8EA829}" destId="{9EF803C5-5E18-431E-9DBD-A5FF1F18648A}" srcOrd="1" destOrd="0" presId="urn:microsoft.com/office/officeart/2008/layout/LinedList"/>
    <dgm:cxn modelId="{E664B231-711D-4C30-A57C-F6706A5B4DEF}" type="presParOf" srcId="{9EF803C5-5E18-431E-9DBD-A5FF1F18648A}" destId="{C62D503B-75B2-42CD-845D-53184CFCB074}" srcOrd="0" destOrd="0" presId="urn:microsoft.com/office/officeart/2008/layout/LinedList"/>
    <dgm:cxn modelId="{194296A5-7AF1-4240-A1E4-2AEABCEC820D}" type="presParOf" srcId="{9EF803C5-5E18-431E-9DBD-A5FF1F18648A}" destId="{CE709B0C-129B-4CFC-9BEF-657378784B2E}" srcOrd="1" destOrd="0" presId="urn:microsoft.com/office/officeart/2008/layout/LinedList"/>
    <dgm:cxn modelId="{F537FFD7-9CD1-41C0-86DF-1FEBD849DB5A}" type="presParOf" srcId="{9EF803C5-5E18-431E-9DBD-A5FF1F18648A}" destId="{AA162F2C-0D94-48AE-9A56-D760A6239800}" srcOrd="2" destOrd="0" presId="urn:microsoft.com/office/officeart/2008/layout/LinedList"/>
    <dgm:cxn modelId="{9961AB01-0D6F-411A-9DA5-962499EE45A6}" type="presParOf" srcId="{C49E6440-C9AC-4075-85A6-ED70AA8EA829}" destId="{9D3B4F4E-4716-4245-B6EB-0A1A3582DF55}" srcOrd="2" destOrd="0" presId="urn:microsoft.com/office/officeart/2008/layout/LinedList"/>
    <dgm:cxn modelId="{83F23CD0-79DB-4307-9724-053C655054E9}" type="presParOf" srcId="{C49E6440-C9AC-4075-85A6-ED70AA8EA829}" destId="{48E50032-9B4D-473F-A60E-42FC19EA3EF3}" srcOrd="3"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399CDD-A532-405C-B4AE-E83F219A0A5B}" type="doc">
      <dgm:prSet loTypeId="urn:microsoft.com/office/officeart/2005/8/layout/hierarchy4" loCatId="hierarchy" qsTypeId="urn:microsoft.com/office/officeart/2005/8/quickstyle/simple1" qsCatId="simple" csTypeId="urn:microsoft.com/office/officeart/2005/8/colors/colorful5" csCatId="colorful" phldr="1"/>
      <dgm:spPr/>
      <dgm:t>
        <a:bodyPr/>
        <a:lstStyle/>
        <a:p>
          <a:endParaRPr lang="en-GB"/>
        </a:p>
      </dgm:t>
    </dgm:pt>
    <dgm:pt modelId="{6B0A0CB1-3341-410D-AA92-AC7D56FD215F}">
      <dgm:prSet phldrT="[Κείμενο]" custT="1"/>
      <dgm:spPr/>
      <dgm:t>
        <a:bodyPr/>
        <a:lstStyle/>
        <a:p>
          <a:r>
            <a:rPr lang="en-GB" sz="2000" dirty="0" smtClean="0">
              <a:latin typeface="Century Gothic" panose="020B0502020202020204" pitchFamily="34" charset="0"/>
            </a:rPr>
            <a:t>No model</a:t>
          </a:r>
          <a:endParaRPr lang="en-GB" sz="2000" dirty="0">
            <a:latin typeface="Century Gothic" panose="020B0502020202020204" pitchFamily="34" charset="0"/>
          </a:endParaRPr>
        </a:p>
      </dgm:t>
    </dgm:pt>
    <dgm:pt modelId="{8D0A9E90-947E-490D-BB9F-2D3AD9DD156B}" type="parTrans" cxnId="{B3A5D0E9-A373-4794-83EB-D745D89EF88D}">
      <dgm:prSet/>
      <dgm:spPr/>
      <dgm:t>
        <a:bodyPr/>
        <a:lstStyle/>
        <a:p>
          <a:endParaRPr lang="en-GB"/>
        </a:p>
      </dgm:t>
    </dgm:pt>
    <dgm:pt modelId="{0A4BB801-BB74-4F08-B897-FB3A6C5EFF43}" type="sibTrans" cxnId="{B3A5D0E9-A373-4794-83EB-D745D89EF88D}">
      <dgm:prSet/>
      <dgm:spPr/>
      <dgm:t>
        <a:bodyPr/>
        <a:lstStyle/>
        <a:p>
          <a:endParaRPr lang="en-GB"/>
        </a:p>
      </dgm:t>
    </dgm:pt>
    <dgm:pt modelId="{382B83DC-158C-4F01-97E6-250A2D768F54}">
      <dgm:prSet custT="1"/>
      <dgm:spPr/>
      <dgm:t>
        <a:bodyPr/>
        <a:lstStyle/>
        <a:p>
          <a:r>
            <a:rPr lang="en-GB" sz="2400" b="1" dirty="0" smtClean="0"/>
            <a:t>Prior Experience: </a:t>
          </a:r>
          <a:r>
            <a:rPr lang="en-GB" sz="1900" dirty="0" smtClean="0"/>
            <a:t>Consultant brings ideas from projects in the same or different industry</a:t>
          </a:r>
        </a:p>
      </dgm:t>
    </dgm:pt>
    <dgm:pt modelId="{F6CBEE24-729A-4FBB-8553-2AD83DEAC221}" type="parTrans" cxnId="{88524D5E-7145-420E-AEDE-2FE3EC0754DB}">
      <dgm:prSet/>
      <dgm:spPr/>
      <dgm:t>
        <a:bodyPr/>
        <a:lstStyle/>
        <a:p>
          <a:endParaRPr lang="en-GB"/>
        </a:p>
      </dgm:t>
    </dgm:pt>
    <dgm:pt modelId="{D79B01C2-135A-4B9B-87F8-A43080E8EB7D}" type="sibTrans" cxnId="{88524D5E-7145-420E-AEDE-2FE3EC0754DB}">
      <dgm:prSet/>
      <dgm:spPr/>
      <dgm:t>
        <a:bodyPr/>
        <a:lstStyle/>
        <a:p>
          <a:endParaRPr lang="en-GB"/>
        </a:p>
      </dgm:t>
    </dgm:pt>
    <dgm:pt modelId="{89962322-1332-4F4A-B509-B40E65EC5CF8}">
      <dgm:prSet custT="1"/>
      <dgm:spPr/>
      <dgm:t>
        <a:bodyPr/>
        <a:lstStyle/>
        <a:p>
          <a:r>
            <a:rPr lang="en-GB" sz="2000" dirty="0" smtClean="0">
              <a:latin typeface="Century Gothic" panose="020B0502020202020204" pitchFamily="34" charset="0"/>
            </a:rPr>
            <a:t>Model</a:t>
          </a:r>
        </a:p>
      </dgm:t>
    </dgm:pt>
    <dgm:pt modelId="{6EEAC7A2-E49B-4694-A18F-8A8A830F6AF0}" type="parTrans" cxnId="{465BD03F-57FF-42CD-987E-BB8A7F71BF76}">
      <dgm:prSet/>
      <dgm:spPr/>
      <dgm:t>
        <a:bodyPr/>
        <a:lstStyle/>
        <a:p>
          <a:endParaRPr lang="en-GB"/>
        </a:p>
      </dgm:t>
    </dgm:pt>
    <dgm:pt modelId="{0C544597-CAE6-4869-B20D-4F87AC619C42}" type="sibTrans" cxnId="{465BD03F-57FF-42CD-987E-BB8A7F71BF76}">
      <dgm:prSet/>
      <dgm:spPr/>
      <dgm:t>
        <a:bodyPr/>
        <a:lstStyle/>
        <a:p>
          <a:endParaRPr lang="en-GB"/>
        </a:p>
      </dgm:t>
    </dgm:pt>
    <dgm:pt modelId="{34A1B7B1-9EFF-4315-93CA-2106B32D8D67}">
      <dgm:prSet custT="1"/>
      <dgm:spPr/>
      <dgm:t>
        <a:bodyPr/>
        <a:lstStyle/>
        <a:p>
          <a:r>
            <a:rPr lang="en-GB" sz="2400" b="1" dirty="0" smtClean="0"/>
            <a:t>Explore:</a:t>
          </a:r>
          <a:r>
            <a:rPr lang="en-GB" sz="2400" dirty="0" smtClean="0"/>
            <a:t>                                                               </a:t>
          </a:r>
          <a:r>
            <a:rPr lang="en-GB" sz="2000" dirty="0" smtClean="0"/>
            <a:t>Together they expose conceptual issues </a:t>
          </a:r>
          <a:r>
            <a:rPr lang="en-GB" sz="2400" dirty="0" smtClean="0"/>
            <a:t> </a:t>
          </a:r>
        </a:p>
      </dgm:t>
    </dgm:pt>
    <dgm:pt modelId="{E957426E-A65C-4B0D-8E1F-FE5AE93401F5}" type="parTrans" cxnId="{925F2B92-4226-4719-97F2-C8B9249BC8D6}">
      <dgm:prSet/>
      <dgm:spPr/>
      <dgm:t>
        <a:bodyPr/>
        <a:lstStyle/>
        <a:p>
          <a:endParaRPr lang="en-GB"/>
        </a:p>
      </dgm:t>
    </dgm:pt>
    <dgm:pt modelId="{B3887F97-8F76-4FFE-880A-C66A72B3F42C}" type="sibTrans" cxnId="{925F2B92-4226-4719-97F2-C8B9249BC8D6}">
      <dgm:prSet/>
      <dgm:spPr/>
      <dgm:t>
        <a:bodyPr/>
        <a:lstStyle/>
        <a:p>
          <a:endParaRPr lang="en-GB"/>
        </a:p>
      </dgm:t>
    </dgm:pt>
    <dgm:pt modelId="{D3AA4AA8-E087-4220-A4E8-9F93667EAA67}">
      <dgm:prSet phldrT="[Κείμενο]" custT="1"/>
      <dgm:spPr/>
      <dgm:t>
        <a:bodyPr/>
        <a:lstStyle/>
        <a:p>
          <a:r>
            <a:rPr lang="en-GB" sz="2800" b="1" dirty="0" smtClean="0"/>
            <a:t>Scoping</a:t>
          </a:r>
          <a:r>
            <a:rPr lang="en-GB" sz="1900" b="1" dirty="0" smtClean="0"/>
            <a:t>:</a:t>
          </a:r>
          <a:r>
            <a:rPr lang="en-GB" sz="1900" dirty="0" smtClean="0"/>
            <a:t>                Consultant makes client aware of mental model issues</a:t>
          </a:r>
          <a:endParaRPr lang="en-GB" sz="1900" dirty="0"/>
        </a:p>
      </dgm:t>
    </dgm:pt>
    <dgm:pt modelId="{D4D273E2-7DBD-47D8-A056-7EF780B63FD0}" type="parTrans" cxnId="{52BF7B94-207B-433B-8436-8142006EA1DC}">
      <dgm:prSet/>
      <dgm:spPr/>
      <dgm:t>
        <a:bodyPr/>
        <a:lstStyle/>
        <a:p>
          <a:endParaRPr lang="en-GB"/>
        </a:p>
      </dgm:t>
    </dgm:pt>
    <dgm:pt modelId="{CFC669C2-0789-4F1C-A259-2447F822D1E3}" type="sibTrans" cxnId="{52BF7B94-207B-433B-8436-8142006EA1DC}">
      <dgm:prSet/>
      <dgm:spPr/>
      <dgm:t>
        <a:bodyPr/>
        <a:lstStyle/>
        <a:p>
          <a:endParaRPr lang="en-GB"/>
        </a:p>
      </dgm:t>
    </dgm:pt>
    <dgm:pt modelId="{1D80C19C-C437-4017-9F7A-4724FB6BF0B0}">
      <dgm:prSet custT="1"/>
      <dgm:spPr/>
      <dgm:t>
        <a:bodyPr/>
        <a:lstStyle/>
        <a:p>
          <a:r>
            <a:rPr lang="en-GB" sz="2700" b="1" dirty="0" smtClean="0"/>
            <a:t>‘Wrong’ model: </a:t>
          </a:r>
          <a:r>
            <a:rPr lang="en-GB" sz="2700" dirty="0" smtClean="0"/>
            <a:t> </a:t>
          </a:r>
        </a:p>
        <a:p>
          <a:r>
            <a:rPr lang="en-GB" sz="2400" dirty="0" smtClean="0"/>
            <a:t>facilitate discussion </a:t>
          </a:r>
        </a:p>
      </dgm:t>
    </dgm:pt>
    <dgm:pt modelId="{298E5990-E8D4-4F33-8CFB-6F0639C1A5FB}" type="parTrans" cxnId="{DC15D662-F76A-4985-8EE2-DDC9522461DF}">
      <dgm:prSet/>
      <dgm:spPr/>
      <dgm:t>
        <a:bodyPr/>
        <a:lstStyle/>
        <a:p>
          <a:endParaRPr lang="en-GB"/>
        </a:p>
      </dgm:t>
    </dgm:pt>
    <dgm:pt modelId="{5F99F726-D074-42BD-B679-1F0C8EE19857}" type="sibTrans" cxnId="{DC15D662-F76A-4985-8EE2-DDC9522461DF}">
      <dgm:prSet/>
      <dgm:spPr/>
      <dgm:t>
        <a:bodyPr/>
        <a:lstStyle/>
        <a:p>
          <a:endParaRPr lang="en-GB"/>
        </a:p>
      </dgm:t>
    </dgm:pt>
    <dgm:pt modelId="{F6F82BCD-247A-44B2-B2F5-58BD88CC3AA1}" type="pres">
      <dgm:prSet presAssocID="{21399CDD-A532-405C-B4AE-E83F219A0A5B}" presName="Name0" presStyleCnt="0">
        <dgm:presLayoutVars>
          <dgm:chPref val="1"/>
          <dgm:dir/>
          <dgm:animOne val="branch"/>
          <dgm:animLvl val="lvl"/>
          <dgm:resizeHandles/>
        </dgm:presLayoutVars>
      </dgm:prSet>
      <dgm:spPr/>
      <dgm:t>
        <a:bodyPr/>
        <a:lstStyle/>
        <a:p>
          <a:endParaRPr lang="en-GB"/>
        </a:p>
      </dgm:t>
    </dgm:pt>
    <dgm:pt modelId="{46694DA4-A5AC-4039-AA0B-FD93CC339DE0}" type="pres">
      <dgm:prSet presAssocID="{6B0A0CB1-3341-410D-AA92-AC7D56FD215F}" presName="vertOne" presStyleCnt="0"/>
      <dgm:spPr/>
    </dgm:pt>
    <dgm:pt modelId="{67A3963B-F3BE-4B3A-ACE3-ACD227141D10}" type="pres">
      <dgm:prSet presAssocID="{6B0A0CB1-3341-410D-AA92-AC7D56FD215F}" presName="txOne" presStyleLbl="node0" presStyleIdx="0" presStyleCnt="2">
        <dgm:presLayoutVars>
          <dgm:chPref val="3"/>
        </dgm:presLayoutVars>
      </dgm:prSet>
      <dgm:spPr/>
      <dgm:t>
        <a:bodyPr/>
        <a:lstStyle/>
        <a:p>
          <a:endParaRPr lang="en-GB"/>
        </a:p>
      </dgm:t>
    </dgm:pt>
    <dgm:pt modelId="{A7007456-96B8-4089-9D13-F8AFA1EADF2C}" type="pres">
      <dgm:prSet presAssocID="{6B0A0CB1-3341-410D-AA92-AC7D56FD215F}" presName="parTransOne" presStyleCnt="0"/>
      <dgm:spPr/>
    </dgm:pt>
    <dgm:pt modelId="{D1E1BD08-93A5-4FF3-BF36-4019B50691FE}" type="pres">
      <dgm:prSet presAssocID="{6B0A0CB1-3341-410D-AA92-AC7D56FD215F}" presName="horzOne" presStyleCnt="0"/>
      <dgm:spPr/>
    </dgm:pt>
    <dgm:pt modelId="{650A81BE-DCF9-4F96-BEE8-966F16471883}" type="pres">
      <dgm:prSet presAssocID="{D3AA4AA8-E087-4220-A4E8-9F93667EAA67}" presName="vertTwo" presStyleCnt="0"/>
      <dgm:spPr/>
    </dgm:pt>
    <dgm:pt modelId="{31B6BE8C-A930-47CC-9C89-EC4C32E5DA5F}" type="pres">
      <dgm:prSet presAssocID="{D3AA4AA8-E087-4220-A4E8-9F93667EAA67}" presName="txTwo" presStyleLbl="node2" presStyleIdx="0" presStyleCnt="4">
        <dgm:presLayoutVars>
          <dgm:chPref val="3"/>
        </dgm:presLayoutVars>
      </dgm:prSet>
      <dgm:spPr/>
      <dgm:t>
        <a:bodyPr/>
        <a:lstStyle/>
        <a:p>
          <a:endParaRPr lang="en-GB"/>
        </a:p>
      </dgm:t>
    </dgm:pt>
    <dgm:pt modelId="{DB28B82C-D88E-4F39-BA89-1781B4A5221B}" type="pres">
      <dgm:prSet presAssocID="{D3AA4AA8-E087-4220-A4E8-9F93667EAA67}" presName="horzTwo" presStyleCnt="0"/>
      <dgm:spPr/>
    </dgm:pt>
    <dgm:pt modelId="{6084757C-B652-47C2-A2B2-211BF92EE487}" type="pres">
      <dgm:prSet presAssocID="{CFC669C2-0789-4F1C-A259-2447F822D1E3}" presName="sibSpaceTwo" presStyleCnt="0"/>
      <dgm:spPr/>
    </dgm:pt>
    <dgm:pt modelId="{3FB386FA-A806-4F45-9736-4B5651C4780F}" type="pres">
      <dgm:prSet presAssocID="{382B83DC-158C-4F01-97E6-250A2D768F54}" presName="vertTwo" presStyleCnt="0"/>
      <dgm:spPr/>
    </dgm:pt>
    <dgm:pt modelId="{8EB08360-7D66-4DD7-9590-B8190C944152}" type="pres">
      <dgm:prSet presAssocID="{382B83DC-158C-4F01-97E6-250A2D768F54}" presName="txTwo" presStyleLbl="node2" presStyleIdx="1" presStyleCnt="4">
        <dgm:presLayoutVars>
          <dgm:chPref val="3"/>
        </dgm:presLayoutVars>
      </dgm:prSet>
      <dgm:spPr/>
      <dgm:t>
        <a:bodyPr/>
        <a:lstStyle/>
        <a:p>
          <a:endParaRPr lang="en-GB"/>
        </a:p>
      </dgm:t>
    </dgm:pt>
    <dgm:pt modelId="{50D847DB-DDC0-49D2-8224-A791FB3FF9CB}" type="pres">
      <dgm:prSet presAssocID="{382B83DC-158C-4F01-97E6-250A2D768F54}" presName="horzTwo" presStyleCnt="0"/>
      <dgm:spPr/>
    </dgm:pt>
    <dgm:pt modelId="{C08EF1DF-D188-4BCB-8825-54AE24B9C994}" type="pres">
      <dgm:prSet presAssocID="{0A4BB801-BB74-4F08-B897-FB3A6C5EFF43}" presName="sibSpaceOne" presStyleCnt="0"/>
      <dgm:spPr/>
    </dgm:pt>
    <dgm:pt modelId="{62DE8EA6-7884-4907-B41A-66CFC8D2DC18}" type="pres">
      <dgm:prSet presAssocID="{89962322-1332-4F4A-B509-B40E65EC5CF8}" presName="vertOne" presStyleCnt="0"/>
      <dgm:spPr/>
    </dgm:pt>
    <dgm:pt modelId="{1ED0C2CD-09AB-40DE-997B-C94FA5674ECF}" type="pres">
      <dgm:prSet presAssocID="{89962322-1332-4F4A-B509-B40E65EC5CF8}" presName="txOne" presStyleLbl="node0" presStyleIdx="1" presStyleCnt="2">
        <dgm:presLayoutVars>
          <dgm:chPref val="3"/>
        </dgm:presLayoutVars>
      </dgm:prSet>
      <dgm:spPr/>
      <dgm:t>
        <a:bodyPr/>
        <a:lstStyle/>
        <a:p>
          <a:endParaRPr lang="en-GB"/>
        </a:p>
      </dgm:t>
    </dgm:pt>
    <dgm:pt modelId="{AC4FE6F1-B837-4C32-BDF0-06ECBC8B453A}" type="pres">
      <dgm:prSet presAssocID="{89962322-1332-4F4A-B509-B40E65EC5CF8}" presName="parTransOne" presStyleCnt="0"/>
      <dgm:spPr/>
    </dgm:pt>
    <dgm:pt modelId="{DE76ED04-6832-4295-932A-5D7F3985606A}" type="pres">
      <dgm:prSet presAssocID="{89962322-1332-4F4A-B509-B40E65EC5CF8}" presName="horzOne" presStyleCnt="0"/>
      <dgm:spPr/>
    </dgm:pt>
    <dgm:pt modelId="{893DD33D-E92D-4391-9AFC-D34F5C8E914B}" type="pres">
      <dgm:prSet presAssocID="{34A1B7B1-9EFF-4315-93CA-2106B32D8D67}" presName="vertTwo" presStyleCnt="0"/>
      <dgm:spPr/>
    </dgm:pt>
    <dgm:pt modelId="{07861DFC-2AF8-4226-B23A-6F438E73B428}" type="pres">
      <dgm:prSet presAssocID="{34A1B7B1-9EFF-4315-93CA-2106B32D8D67}" presName="txTwo" presStyleLbl="node2" presStyleIdx="2" presStyleCnt="4">
        <dgm:presLayoutVars>
          <dgm:chPref val="3"/>
        </dgm:presLayoutVars>
      </dgm:prSet>
      <dgm:spPr/>
      <dgm:t>
        <a:bodyPr/>
        <a:lstStyle/>
        <a:p>
          <a:endParaRPr lang="en-GB"/>
        </a:p>
      </dgm:t>
    </dgm:pt>
    <dgm:pt modelId="{0CBF2393-CD00-452F-835B-1853CD91BD6C}" type="pres">
      <dgm:prSet presAssocID="{34A1B7B1-9EFF-4315-93CA-2106B32D8D67}" presName="horzTwo" presStyleCnt="0"/>
      <dgm:spPr/>
    </dgm:pt>
    <dgm:pt modelId="{881ACC6A-A304-43BB-AC2F-D8F3422D8D37}" type="pres">
      <dgm:prSet presAssocID="{B3887F97-8F76-4FFE-880A-C66A72B3F42C}" presName="sibSpaceTwo" presStyleCnt="0"/>
      <dgm:spPr/>
    </dgm:pt>
    <dgm:pt modelId="{7563B559-20A1-405F-94A2-F415D2554AF7}" type="pres">
      <dgm:prSet presAssocID="{1D80C19C-C437-4017-9F7A-4724FB6BF0B0}" presName="vertTwo" presStyleCnt="0"/>
      <dgm:spPr/>
    </dgm:pt>
    <dgm:pt modelId="{353F3B58-9474-4BCF-93DF-148601BCFED2}" type="pres">
      <dgm:prSet presAssocID="{1D80C19C-C437-4017-9F7A-4724FB6BF0B0}" presName="txTwo" presStyleLbl="node2" presStyleIdx="3" presStyleCnt="4">
        <dgm:presLayoutVars>
          <dgm:chPref val="3"/>
        </dgm:presLayoutVars>
      </dgm:prSet>
      <dgm:spPr/>
      <dgm:t>
        <a:bodyPr/>
        <a:lstStyle/>
        <a:p>
          <a:endParaRPr lang="en-GB"/>
        </a:p>
      </dgm:t>
    </dgm:pt>
    <dgm:pt modelId="{C4F014B7-B0E3-44CC-BAB3-F2BB4038869F}" type="pres">
      <dgm:prSet presAssocID="{1D80C19C-C437-4017-9F7A-4724FB6BF0B0}" presName="horzTwo" presStyleCnt="0"/>
      <dgm:spPr/>
    </dgm:pt>
  </dgm:ptLst>
  <dgm:cxnLst>
    <dgm:cxn modelId="{691B60F1-B862-4C15-902E-647E62916E4C}" type="presOf" srcId="{D3AA4AA8-E087-4220-A4E8-9F93667EAA67}" destId="{31B6BE8C-A930-47CC-9C89-EC4C32E5DA5F}" srcOrd="0" destOrd="0" presId="urn:microsoft.com/office/officeart/2005/8/layout/hierarchy4"/>
    <dgm:cxn modelId="{88524D5E-7145-420E-AEDE-2FE3EC0754DB}" srcId="{6B0A0CB1-3341-410D-AA92-AC7D56FD215F}" destId="{382B83DC-158C-4F01-97E6-250A2D768F54}" srcOrd="1" destOrd="0" parTransId="{F6CBEE24-729A-4FBB-8553-2AD83DEAC221}" sibTransId="{D79B01C2-135A-4B9B-87F8-A43080E8EB7D}"/>
    <dgm:cxn modelId="{8B5F807F-75F8-4676-9FC4-54E25334FE75}" type="presOf" srcId="{382B83DC-158C-4F01-97E6-250A2D768F54}" destId="{8EB08360-7D66-4DD7-9590-B8190C944152}" srcOrd="0" destOrd="0" presId="urn:microsoft.com/office/officeart/2005/8/layout/hierarchy4"/>
    <dgm:cxn modelId="{8119D768-1E54-4723-B050-413405F564BA}" type="presOf" srcId="{34A1B7B1-9EFF-4315-93CA-2106B32D8D67}" destId="{07861DFC-2AF8-4226-B23A-6F438E73B428}" srcOrd="0" destOrd="0" presId="urn:microsoft.com/office/officeart/2005/8/layout/hierarchy4"/>
    <dgm:cxn modelId="{8F72AF21-F41D-4433-9D86-EC2306C4EC25}" type="presOf" srcId="{89962322-1332-4F4A-B509-B40E65EC5CF8}" destId="{1ED0C2CD-09AB-40DE-997B-C94FA5674ECF}" srcOrd="0" destOrd="0" presId="urn:microsoft.com/office/officeart/2005/8/layout/hierarchy4"/>
    <dgm:cxn modelId="{52BF7B94-207B-433B-8436-8142006EA1DC}" srcId="{6B0A0CB1-3341-410D-AA92-AC7D56FD215F}" destId="{D3AA4AA8-E087-4220-A4E8-9F93667EAA67}" srcOrd="0" destOrd="0" parTransId="{D4D273E2-7DBD-47D8-A056-7EF780B63FD0}" sibTransId="{CFC669C2-0789-4F1C-A259-2447F822D1E3}"/>
    <dgm:cxn modelId="{465BD03F-57FF-42CD-987E-BB8A7F71BF76}" srcId="{21399CDD-A532-405C-B4AE-E83F219A0A5B}" destId="{89962322-1332-4F4A-B509-B40E65EC5CF8}" srcOrd="1" destOrd="0" parTransId="{6EEAC7A2-E49B-4694-A18F-8A8A830F6AF0}" sibTransId="{0C544597-CAE6-4869-B20D-4F87AC619C42}"/>
    <dgm:cxn modelId="{94AD7376-1B90-428E-9CBB-26CE0790E1EF}" type="presOf" srcId="{6B0A0CB1-3341-410D-AA92-AC7D56FD215F}" destId="{67A3963B-F3BE-4B3A-ACE3-ACD227141D10}" srcOrd="0" destOrd="0" presId="urn:microsoft.com/office/officeart/2005/8/layout/hierarchy4"/>
    <dgm:cxn modelId="{DC15D662-F76A-4985-8EE2-DDC9522461DF}" srcId="{89962322-1332-4F4A-B509-B40E65EC5CF8}" destId="{1D80C19C-C437-4017-9F7A-4724FB6BF0B0}" srcOrd="1" destOrd="0" parTransId="{298E5990-E8D4-4F33-8CFB-6F0639C1A5FB}" sibTransId="{5F99F726-D074-42BD-B679-1F0C8EE19857}"/>
    <dgm:cxn modelId="{B3A5D0E9-A373-4794-83EB-D745D89EF88D}" srcId="{21399CDD-A532-405C-B4AE-E83F219A0A5B}" destId="{6B0A0CB1-3341-410D-AA92-AC7D56FD215F}" srcOrd="0" destOrd="0" parTransId="{8D0A9E90-947E-490D-BB9F-2D3AD9DD156B}" sibTransId="{0A4BB801-BB74-4F08-B897-FB3A6C5EFF43}"/>
    <dgm:cxn modelId="{925F2B92-4226-4719-97F2-C8B9249BC8D6}" srcId="{89962322-1332-4F4A-B509-B40E65EC5CF8}" destId="{34A1B7B1-9EFF-4315-93CA-2106B32D8D67}" srcOrd="0" destOrd="0" parTransId="{E957426E-A65C-4B0D-8E1F-FE5AE93401F5}" sibTransId="{B3887F97-8F76-4FFE-880A-C66A72B3F42C}"/>
    <dgm:cxn modelId="{518DC1AD-8EF9-4FA9-B07D-C1BA9451FC7E}" type="presOf" srcId="{1D80C19C-C437-4017-9F7A-4724FB6BF0B0}" destId="{353F3B58-9474-4BCF-93DF-148601BCFED2}" srcOrd="0" destOrd="0" presId="urn:microsoft.com/office/officeart/2005/8/layout/hierarchy4"/>
    <dgm:cxn modelId="{42AC803B-DB9C-4F61-AB8E-F2FA95BBD71A}" type="presOf" srcId="{21399CDD-A532-405C-B4AE-E83F219A0A5B}" destId="{F6F82BCD-247A-44B2-B2F5-58BD88CC3AA1}" srcOrd="0" destOrd="0" presId="urn:microsoft.com/office/officeart/2005/8/layout/hierarchy4"/>
    <dgm:cxn modelId="{A3BC8274-D259-4DEB-9232-00BA28384261}" type="presParOf" srcId="{F6F82BCD-247A-44B2-B2F5-58BD88CC3AA1}" destId="{46694DA4-A5AC-4039-AA0B-FD93CC339DE0}" srcOrd="0" destOrd="0" presId="urn:microsoft.com/office/officeart/2005/8/layout/hierarchy4"/>
    <dgm:cxn modelId="{6341CF49-B892-4598-99C9-DC6D809F3579}" type="presParOf" srcId="{46694DA4-A5AC-4039-AA0B-FD93CC339DE0}" destId="{67A3963B-F3BE-4B3A-ACE3-ACD227141D10}" srcOrd="0" destOrd="0" presId="urn:microsoft.com/office/officeart/2005/8/layout/hierarchy4"/>
    <dgm:cxn modelId="{46982F03-31D7-4882-9E1F-A482E7CF29A2}" type="presParOf" srcId="{46694DA4-A5AC-4039-AA0B-FD93CC339DE0}" destId="{A7007456-96B8-4089-9D13-F8AFA1EADF2C}" srcOrd="1" destOrd="0" presId="urn:microsoft.com/office/officeart/2005/8/layout/hierarchy4"/>
    <dgm:cxn modelId="{64A2977B-122C-4EBF-88EC-BB139FD45901}" type="presParOf" srcId="{46694DA4-A5AC-4039-AA0B-FD93CC339DE0}" destId="{D1E1BD08-93A5-4FF3-BF36-4019B50691FE}" srcOrd="2" destOrd="0" presId="urn:microsoft.com/office/officeart/2005/8/layout/hierarchy4"/>
    <dgm:cxn modelId="{94C5FAB9-11B1-4239-8FDD-14DB4B5736C3}" type="presParOf" srcId="{D1E1BD08-93A5-4FF3-BF36-4019B50691FE}" destId="{650A81BE-DCF9-4F96-BEE8-966F16471883}" srcOrd="0" destOrd="0" presId="urn:microsoft.com/office/officeart/2005/8/layout/hierarchy4"/>
    <dgm:cxn modelId="{2875861A-E474-41ED-9C2C-4CE170470C4E}" type="presParOf" srcId="{650A81BE-DCF9-4F96-BEE8-966F16471883}" destId="{31B6BE8C-A930-47CC-9C89-EC4C32E5DA5F}" srcOrd="0" destOrd="0" presId="urn:microsoft.com/office/officeart/2005/8/layout/hierarchy4"/>
    <dgm:cxn modelId="{752ABE4F-8AEB-42BE-91FB-D9B5375F4810}" type="presParOf" srcId="{650A81BE-DCF9-4F96-BEE8-966F16471883}" destId="{DB28B82C-D88E-4F39-BA89-1781B4A5221B}" srcOrd="1" destOrd="0" presId="urn:microsoft.com/office/officeart/2005/8/layout/hierarchy4"/>
    <dgm:cxn modelId="{785A3B72-41F1-458E-BD74-978422535E46}" type="presParOf" srcId="{D1E1BD08-93A5-4FF3-BF36-4019B50691FE}" destId="{6084757C-B652-47C2-A2B2-211BF92EE487}" srcOrd="1" destOrd="0" presId="urn:microsoft.com/office/officeart/2005/8/layout/hierarchy4"/>
    <dgm:cxn modelId="{DEB9E9EF-B2D1-4BF2-9DDE-D40EFF68FF07}" type="presParOf" srcId="{D1E1BD08-93A5-4FF3-BF36-4019B50691FE}" destId="{3FB386FA-A806-4F45-9736-4B5651C4780F}" srcOrd="2" destOrd="0" presId="urn:microsoft.com/office/officeart/2005/8/layout/hierarchy4"/>
    <dgm:cxn modelId="{545C95AD-95B2-4CFB-838E-DA29F96511B5}" type="presParOf" srcId="{3FB386FA-A806-4F45-9736-4B5651C4780F}" destId="{8EB08360-7D66-4DD7-9590-B8190C944152}" srcOrd="0" destOrd="0" presId="urn:microsoft.com/office/officeart/2005/8/layout/hierarchy4"/>
    <dgm:cxn modelId="{71672B06-D78A-4D39-B35A-3924D305751A}" type="presParOf" srcId="{3FB386FA-A806-4F45-9736-4B5651C4780F}" destId="{50D847DB-DDC0-49D2-8224-A791FB3FF9CB}" srcOrd="1" destOrd="0" presId="urn:microsoft.com/office/officeart/2005/8/layout/hierarchy4"/>
    <dgm:cxn modelId="{3BD41763-961E-436A-8EC6-014B723D1E85}" type="presParOf" srcId="{F6F82BCD-247A-44B2-B2F5-58BD88CC3AA1}" destId="{C08EF1DF-D188-4BCB-8825-54AE24B9C994}" srcOrd="1" destOrd="0" presId="urn:microsoft.com/office/officeart/2005/8/layout/hierarchy4"/>
    <dgm:cxn modelId="{C90C7037-1FC7-4F82-B7C7-9F53EFA5F7D2}" type="presParOf" srcId="{F6F82BCD-247A-44B2-B2F5-58BD88CC3AA1}" destId="{62DE8EA6-7884-4907-B41A-66CFC8D2DC18}" srcOrd="2" destOrd="0" presId="urn:microsoft.com/office/officeart/2005/8/layout/hierarchy4"/>
    <dgm:cxn modelId="{46696D4B-A61D-4D47-8088-B46B710F3A51}" type="presParOf" srcId="{62DE8EA6-7884-4907-B41A-66CFC8D2DC18}" destId="{1ED0C2CD-09AB-40DE-997B-C94FA5674ECF}" srcOrd="0" destOrd="0" presId="urn:microsoft.com/office/officeart/2005/8/layout/hierarchy4"/>
    <dgm:cxn modelId="{3619E9E5-21EC-4339-9343-5D54160AB774}" type="presParOf" srcId="{62DE8EA6-7884-4907-B41A-66CFC8D2DC18}" destId="{AC4FE6F1-B837-4C32-BDF0-06ECBC8B453A}" srcOrd="1" destOrd="0" presId="urn:microsoft.com/office/officeart/2005/8/layout/hierarchy4"/>
    <dgm:cxn modelId="{C7804AC7-A66D-48EC-BB94-BD7D086DB19D}" type="presParOf" srcId="{62DE8EA6-7884-4907-B41A-66CFC8D2DC18}" destId="{DE76ED04-6832-4295-932A-5D7F3985606A}" srcOrd="2" destOrd="0" presId="urn:microsoft.com/office/officeart/2005/8/layout/hierarchy4"/>
    <dgm:cxn modelId="{CE91D937-0698-416C-9B8C-D806E1761B51}" type="presParOf" srcId="{DE76ED04-6832-4295-932A-5D7F3985606A}" destId="{893DD33D-E92D-4391-9AFC-D34F5C8E914B}" srcOrd="0" destOrd="0" presId="urn:microsoft.com/office/officeart/2005/8/layout/hierarchy4"/>
    <dgm:cxn modelId="{A8BB627B-1071-4639-A8A5-BE13259C3CE2}" type="presParOf" srcId="{893DD33D-E92D-4391-9AFC-D34F5C8E914B}" destId="{07861DFC-2AF8-4226-B23A-6F438E73B428}" srcOrd="0" destOrd="0" presId="urn:microsoft.com/office/officeart/2005/8/layout/hierarchy4"/>
    <dgm:cxn modelId="{C52CFDE3-FD79-46B3-B57D-3F4AC5FD4E7D}" type="presParOf" srcId="{893DD33D-E92D-4391-9AFC-D34F5C8E914B}" destId="{0CBF2393-CD00-452F-835B-1853CD91BD6C}" srcOrd="1" destOrd="0" presId="urn:microsoft.com/office/officeart/2005/8/layout/hierarchy4"/>
    <dgm:cxn modelId="{1F304C20-FBE8-4F58-99D3-47BB4DFF861B}" type="presParOf" srcId="{DE76ED04-6832-4295-932A-5D7F3985606A}" destId="{881ACC6A-A304-43BB-AC2F-D8F3422D8D37}" srcOrd="1" destOrd="0" presId="urn:microsoft.com/office/officeart/2005/8/layout/hierarchy4"/>
    <dgm:cxn modelId="{81858F19-23F9-41A9-AEE3-C150B50BFE35}" type="presParOf" srcId="{DE76ED04-6832-4295-932A-5D7F3985606A}" destId="{7563B559-20A1-405F-94A2-F415D2554AF7}" srcOrd="2" destOrd="0" presId="urn:microsoft.com/office/officeart/2005/8/layout/hierarchy4"/>
    <dgm:cxn modelId="{BF90CD15-D11A-4DFC-8088-11D79CB3BC5F}" type="presParOf" srcId="{7563B559-20A1-405F-94A2-F415D2554AF7}" destId="{353F3B58-9474-4BCF-93DF-148601BCFED2}" srcOrd="0" destOrd="0" presId="urn:microsoft.com/office/officeart/2005/8/layout/hierarchy4"/>
    <dgm:cxn modelId="{9F43E142-345A-4B3B-A83E-6A91AA79EC09}" type="presParOf" srcId="{7563B559-20A1-405F-94A2-F415D2554AF7}" destId="{C4F014B7-B0E3-44CC-BAB3-F2BB4038869F}"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2FC58B-859B-4E8A-992D-361596DEEAEC}" type="doc">
      <dgm:prSet loTypeId="urn:microsoft.com/office/officeart/2009/3/layout/StepUpProcess" loCatId="process" qsTypeId="urn:microsoft.com/office/officeart/2005/8/quickstyle/simple1" qsCatId="simple" csTypeId="urn:microsoft.com/office/officeart/2005/8/colors/accent6_4" csCatId="accent6" phldr="1"/>
      <dgm:spPr/>
      <dgm:t>
        <a:bodyPr/>
        <a:lstStyle/>
        <a:p>
          <a:endParaRPr lang="en-GB"/>
        </a:p>
      </dgm:t>
    </dgm:pt>
    <dgm:pt modelId="{142568FF-05C3-4442-9D05-B50DED6957D5}">
      <dgm:prSet phldrT="[Κείμενο]"/>
      <dgm:spPr/>
      <dgm:t>
        <a:bodyPr/>
        <a:lstStyle/>
        <a:p>
          <a:r>
            <a:rPr lang="en-GB" dirty="0" smtClean="0">
              <a:latin typeface="Century Gothic" panose="020B0502020202020204" pitchFamily="34" charset="0"/>
            </a:rPr>
            <a:t>A new idea emerges</a:t>
          </a:r>
          <a:endParaRPr lang="en-GB" dirty="0">
            <a:latin typeface="Century Gothic" panose="020B0502020202020204" pitchFamily="34" charset="0"/>
          </a:endParaRPr>
        </a:p>
      </dgm:t>
    </dgm:pt>
    <dgm:pt modelId="{34359A52-F8F9-4D30-B3A3-1CD00F469C37}" type="parTrans" cxnId="{06737721-2610-4AA8-A8C0-94906C321F11}">
      <dgm:prSet/>
      <dgm:spPr/>
      <dgm:t>
        <a:bodyPr/>
        <a:lstStyle/>
        <a:p>
          <a:endParaRPr lang="en-GB">
            <a:latin typeface="Century Gothic" panose="020B0502020202020204" pitchFamily="34" charset="0"/>
          </a:endParaRPr>
        </a:p>
      </dgm:t>
    </dgm:pt>
    <dgm:pt modelId="{40C03A8D-A91A-438B-934B-0536E995262B}" type="sibTrans" cxnId="{06737721-2610-4AA8-A8C0-94906C321F11}">
      <dgm:prSet/>
      <dgm:spPr/>
      <dgm:t>
        <a:bodyPr/>
        <a:lstStyle/>
        <a:p>
          <a:endParaRPr lang="en-GB">
            <a:latin typeface="Century Gothic" panose="020B0502020202020204" pitchFamily="34" charset="0"/>
          </a:endParaRPr>
        </a:p>
      </dgm:t>
    </dgm:pt>
    <dgm:pt modelId="{0231F2E4-F0A6-4A28-8E15-37ABABC17578}">
      <dgm:prSet phldrT="[Κείμενο]"/>
      <dgm:spPr/>
      <dgm:t>
        <a:bodyPr/>
        <a:lstStyle/>
        <a:p>
          <a:r>
            <a:rPr lang="en-GB" dirty="0" smtClean="0">
              <a:latin typeface="Century Gothic" panose="020B0502020202020204" pitchFamily="34" charset="0"/>
            </a:rPr>
            <a:t>New idea applied</a:t>
          </a:r>
          <a:endParaRPr lang="en-GB" dirty="0">
            <a:latin typeface="Century Gothic" panose="020B0502020202020204" pitchFamily="34" charset="0"/>
          </a:endParaRPr>
        </a:p>
      </dgm:t>
    </dgm:pt>
    <dgm:pt modelId="{A5A23AD3-E5B7-45A2-A1AD-B77F1F4B6A23}" type="parTrans" cxnId="{4B957F39-A19E-419A-819F-F195EEAC2AE8}">
      <dgm:prSet/>
      <dgm:spPr/>
      <dgm:t>
        <a:bodyPr/>
        <a:lstStyle/>
        <a:p>
          <a:endParaRPr lang="en-GB">
            <a:latin typeface="Century Gothic" panose="020B0502020202020204" pitchFamily="34" charset="0"/>
          </a:endParaRPr>
        </a:p>
      </dgm:t>
    </dgm:pt>
    <dgm:pt modelId="{60F46738-404E-4140-B4CB-37B22D255D43}" type="sibTrans" cxnId="{4B957F39-A19E-419A-819F-F195EEAC2AE8}">
      <dgm:prSet/>
      <dgm:spPr/>
      <dgm:t>
        <a:bodyPr/>
        <a:lstStyle/>
        <a:p>
          <a:endParaRPr lang="en-GB">
            <a:latin typeface="Century Gothic" panose="020B0502020202020204" pitchFamily="34" charset="0"/>
          </a:endParaRPr>
        </a:p>
      </dgm:t>
    </dgm:pt>
    <dgm:pt modelId="{F21FED7F-3272-41CF-9D62-FD4B196A9923}">
      <dgm:prSet phldrT="[Κείμενο]"/>
      <dgm:spPr/>
      <dgm:t>
        <a:bodyPr/>
        <a:lstStyle/>
        <a:p>
          <a:r>
            <a:rPr lang="en-GB" dirty="0" smtClean="0">
              <a:latin typeface="Century Gothic" panose="020B0502020202020204" pitchFamily="34" charset="0"/>
            </a:rPr>
            <a:t>Problem solved</a:t>
          </a:r>
          <a:endParaRPr lang="en-GB" dirty="0">
            <a:latin typeface="Century Gothic" panose="020B0502020202020204" pitchFamily="34" charset="0"/>
          </a:endParaRPr>
        </a:p>
      </dgm:t>
    </dgm:pt>
    <dgm:pt modelId="{32CA2DD1-4F76-42A8-9C4C-112340D7CB0F}" type="parTrans" cxnId="{5C4B7DD8-8084-4742-ACA3-09A8E0CD594C}">
      <dgm:prSet/>
      <dgm:spPr/>
      <dgm:t>
        <a:bodyPr/>
        <a:lstStyle/>
        <a:p>
          <a:endParaRPr lang="en-GB">
            <a:latin typeface="Century Gothic" panose="020B0502020202020204" pitchFamily="34" charset="0"/>
          </a:endParaRPr>
        </a:p>
      </dgm:t>
    </dgm:pt>
    <dgm:pt modelId="{02763965-95F0-4EE4-A37E-A30286C80026}" type="sibTrans" cxnId="{5C4B7DD8-8084-4742-ACA3-09A8E0CD594C}">
      <dgm:prSet/>
      <dgm:spPr/>
      <dgm:t>
        <a:bodyPr/>
        <a:lstStyle/>
        <a:p>
          <a:endParaRPr lang="en-GB">
            <a:latin typeface="Century Gothic" panose="020B0502020202020204" pitchFamily="34" charset="0"/>
          </a:endParaRPr>
        </a:p>
      </dgm:t>
    </dgm:pt>
    <dgm:pt modelId="{EA4317AB-EEB7-487B-891E-9C6EBCA3B9E1}" type="pres">
      <dgm:prSet presAssocID="{572FC58B-859B-4E8A-992D-361596DEEAEC}" presName="rootnode" presStyleCnt="0">
        <dgm:presLayoutVars>
          <dgm:chMax/>
          <dgm:chPref/>
          <dgm:dir/>
          <dgm:animLvl val="lvl"/>
        </dgm:presLayoutVars>
      </dgm:prSet>
      <dgm:spPr/>
      <dgm:t>
        <a:bodyPr/>
        <a:lstStyle/>
        <a:p>
          <a:endParaRPr lang="en-GB"/>
        </a:p>
      </dgm:t>
    </dgm:pt>
    <dgm:pt modelId="{2BE18C4D-3A4E-49EA-917D-E98A3A1A34B7}" type="pres">
      <dgm:prSet presAssocID="{142568FF-05C3-4442-9D05-B50DED6957D5}" presName="composite" presStyleCnt="0"/>
      <dgm:spPr/>
      <dgm:t>
        <a:bodyPr/>
        <a:lstStyle/>
        <a:p>
          <a:endParaRPr lang="en-GB"/>
        </a:p>
      </dgm:t>
    </dgm:pt>
    <dgm:pt modelId="{4D2ECE7C-1CFF-4B2F-83CD-19D000444A14}" type="pres">
      <dgm:prSet presAssocID="{142568FF-05C3-4442-9D05-B50DED6957D5}" presName="LShape" presStyleLbl="alignNode1" presStyleIdx="0" presStyleCnt="5"/>
      <dgm:spPr/>
      <dgm:t>
        <a:bodyPr/>
        <a:lstStyle/>
        <a:p>
          <a:endParaRPr lang="en-GB"/>
        </a:p>
      </dgm:t>
    </dgm:pt>
    <dgm:pt modelId="{0731177F-5743-4136-97E8-AEE5426256F5}" type="pres">
      <dgm:prSet presAssocID="{142568FF-05C3-4442-9D05-B50DED6957D5}" presName="ParentText" presStyleLbl="revTx" presStyleIdx="0" presStyleCnt="3">
        <dgm:presLayoutVars>
          <dgm:chMax val="0"/>
          <dgm:chPref val="0"/>
          <dgm:bulletEnabled val="1"/>
        </dgm:presLayoutVars>
      </dgm:prSet>
      <dgm:spPr/>
      <dgm:t>
        <a:bodyPr/>
        <a:lstStyle/>
        <a:p>
          <a:endParaRPr lang="en-GB"/>
        </a:p>
      </dgm:t>
    </dgm:pt>
    <dgm:pt modelId="{AD403D90-0623-4143-A037-5716EFB91C09}" type="pres">
      <dgm:prSet presAssocID="{142568FF-05C3-4442-9D05-B50DED6957D5}" presName="Triangle" presStyleLbl="alignNode1" presStyleIdx="1" presStyleCnt="5"/>
      <dgm:spPr/>
      <dgm:t>
        <a:bodyPr/>
        <a:lstStyle/>
        <a:p>
          <a:endParaRPr lang="en-GB"/>
        </a:p>
      </dgm:t>
    </dgm:pt>
    <dgm:pt modelId="{8D4435B7-255D-48C7-ADB3-C45CA9BEAA34}" type="pres">
      <dgm:prSet presAssocID="{40C03A8D-A91A-438B-934B-0536E995262B}" presName="sibTrans" presStyleCnt="0"/>
      <dgm:spPr/>
      <dgm:t>
        <a:bodyPr/>
        <a:lstStyle/>
        <a:p>
          <a:endParaRPr lang="en-GB"/>
        </a:p>
      </dgm:t>
    </dgm:pt>
    <dgm:pt modelId="{2BD9AD73-0CEF-4FBC-B375-38E67A55F147}" type="pres">
      <dgm:prSet presAssocID="{40C03A8D-A91A-438B-934B-0536E995262B}" presName="space" presStyleCnt="0"/>
      <dgm:spPr/>
      <dgm:t>
        <a:bodyPr/>
        <a:lstStyle/>
        <a:p>
          <a:endParaRPr lang="en-GB"/>
        </a:p>
      </dgm:t>
    </dgm:pt>
    <dgm:pt modelId="{F1145B64-84EA-469D-BD4F-99BEC80AFA75}" type="pres">
      <dgm:prSet presAssocID="{0231F2E4-F0A6-4A28-8E15-37ABABC17578}" presName="composite" presStyleCnt="0"/>
      <dgm:spPr/>
      <dgm:t>
        <a:bodyPr/>
        <a:lstStyle/>
        <a:p>
          <a:endParaRPr lang="en-GB"/>
        </a:p>
      </dgm:t>
    </dgm:pt>
    <dgm:pt modelId="{BE1DD502-C86A-4379-A2FF-DD3065CD5476}" type="pres">
      <dgm:prSet presAssocID="{0231F2E4-F0A6-4A28-8E15-37ABABC17578}" presName="LShape" presStyleLbl="alignNode1" presStyleIdx="2" presStyleCnt="5"/>
      <dgm:spPr/>
      <dgm:t>
        <a:bodyPr/>
        <a:lstStyle/>
        <a:p>
          <a:endParaRPr lang="en-GB"/>
        </a:p>
      </dgm:t>
    </dgm:pt>
    <dgm:pt modelId="{A3BB1746-183E-4262-8CFA-516591C1AA56}" type="pres">
      <dgm:prSet presAssocID="{0231F2E4-F0A6-4A28-8E15-37ABABC17578}" presName="ParentText" presStyleLbl="revTx" presStyleIdx="1" presStyleCnt="3">
        <dgm:presLayoutVars>
          <dgm:chMax val="0"/>
          <dgm:chPref val="0"/>
          <dgm:bulletEnabled val="1"/>
        </dgm:presLayoutVars>
      </dgm:prSet>
      <dgm:spPr/>
      <dgm:t>
        <a:bodyPr/>
        <a:lstStyle/>
        <a:p>
          <a:endParaRPr lang="en-GB"/>
        </a:p>
      </dgm:t>
    </dgm:pt>
    <dgm:pt modelId="{B55C88CC-4844-4D3D-9079-8068B237E4F7}" type="pres">
      <dgm:prSet presAssocID="{0231F2E4-F0A6-4A28-8E15-37ABABC17578}" presName="Triangle" presStyleLbl="alignNode1" presStyleIdx="3" presStyleCnt="5"/>
      <dgm:spPr/>
      <dgm:t>
        <a:bodyPr/>
        <a:lstStyle/>
        <a:p>
          <a:endParaRPr lang="en-GB"/>
        </a:p>
      </dgm:t>
    </dgm:pt>
    <dgm:pt modelId="{32D8C143-4E47-4EEF-AE4D-AF4979BC7BB6}" type="pres">
      <dgm:prSet presAssocID="{60F46738-404E-4140-B4CB-37B22D255D43}" presName="sibTrans" presStyleCnt="0"/>
      <dgm:spPr/>
      <dgm:t>
        <a:bodyPr/>
        <a:lstStyle/>
        <a:p>
          <a:endParaRPr lang="en-GB"/>
        </a:p>
      </dgm:t>
    </dgm:pt>
    <dgm:pt modelId="{DBBA410E-E949-4F00-8D6A-161AE10CD5D4}" type="pres">
      <dgm:prSet presAssocID="{60F46738-404E-4140-B4CB-37B22D255D43}" presName="space" presStyleCnt="0"/>
      <dgm:spPr/>
      <dgm:t>
        <a:bodyPr/>
        <a:lstStyle/>
        <a:p>
          <a:endParaRPr lang="en-GB"/>
        </a:p>
      </dgm:t>
    </dgm:pt>
    <dgm:pt modelId="{3A4BA5A3-1E72-47B0-A88D-5F3171A1802B}" type="pres">
      <dgm:prSet presAssocID="{F21FED7F-3272-41CF-9D62-FD4B196A9923}" presName="composite" presStyleCnt="0"/>
      <dgm:spPr/>
      <dgm:t>
        <a:bodyPr/>
        <a:lstStyle/>
        <a:p>
          <a:endParaRPr lang="en-GB"/>
        </a:p>
      </dgm:t>
    </dgm:pt>
    <dgm:pt modelId="{75592602-8225-4893-A0AB-68C049770A74}" type="pres">
      <dgm:prSet presAssocID="{F21FED7F-3272-41CF-9D62-FD4B196A9923}" presName="LShape" presStyleLbl="alignNode1" presStyleIdx="4" presStyleCnt="5"/>
      <dgm:spPr/>
      <dgm:t>
        <a:bodyPr/>
        <a:lstStyle/>
        <a:p>
          <a:endParaRPr lang="en-GB"/>
        </a:p>
      </dgm:t>
    </dgm:pt>
    <dgm:pt modelId="{8CAEECBF-2E7F-4948-B086-F23093ED88B1}" type="pres">
      <dgm:prSet presAssocID="{F21FED7F-3272-41CF-9D62-FD4B196A9923}" presName="ParentText" presStyleLbl="revTx" presStyleIdx="2" presStyleCnt="3">
        <dgm:presLayoutVars>
          <dgm:chMax val="0"/>
          <dgm:chPref val="0"/>
          <dgm:bulletEnabled val="1"/>
        </dgm:presLayoutVars>
      </dgm:prSet>
      <dgm:spPr/>
      <dgm:t>
        <a:bodyPr/>
        <a:lstStyle/>
        <a:p>
          <a:endParaRPr lang="en-GB"/>
        </a:p>
      </dgm:t>
    </dgm:pt>
  </dgm:ptLst>
  <dgm:cxnLst>
    <dgm:cxn modelId="{06737721-2610-4AA8-A8C0-94906C321F11}" srcId="{572FC58B-859B-4E8A-992D-361596DEEAEC}" destId="{142568FF-05C3-4442-9D05-B50DED6957D5}" srcOrd="0" destOrd="0" parTransId="{34359A52-F8F9-4D30-B3A3-1CD00F469C37}" sibTransId="{40C03A8D-A91A-438B-934B-0536E995262B}"/>
    <dgm:cxn modelId="{5C4B7DD8-8084-4742-ACA3-09A8E0CD594C}" srcId="{572FC58B-859B-4E8A-992D-361596DEEAEC}" destId="{F21FED7F-3272-41CF-9D62-FD4B196A9923}" srcOrd="2" destOrd="0" parTransId="{32CA2DD1-4F76-42A8-9C4C-112340D7CB0F}" sibTransId="{02763965-95F0-4EE4-A37E-A30286C80026}"/>
    <dgm:cxn modelId="{4B957F39-A19E-419A-819F-F195EEAC2AE8}" srcId="{572FC58B-859B-4E8A-992D-361596DEEAEC}" destId="{0231F2E4-F0A6-4A28-8E15-37ABABC17578}" srcOrd="1" destOrd="0" parTransId="{A5A23AD3-E5B7-45A2-A1AD-B77F1F4B6A23}" sibTransId="{60F46738-404E-4140-B4CB-37B22D255D43}"/>
    <dgm:cxn modelId="{6BCC4A36-0C0A-4157-AA24-C7A73B4A3E4F}" type="presOf" srcId="{142568FF-05C3-4442-9D05-B50DED6957D5}" destId="{0731177F-5743-4136-97E8-AEE5426256F5}" srcOrd="0" destOrd="0" presId="urn:microsoft.com/office/officeart/2009/3/layout/StepUpProcess"/>
    <dgm:cxn modelId="{B204A846-0EC9-43CD-8F83-C29D276AF1AE}" type="presOf" srcId="{0231F2E4-F0A6-4A28-8E15-37ABABC17578}" destId="{A3BB1746-183E-4262-8CFA-516591C1AA56}" srcOrd="0" destOrd="0" presId="urn:microsoft.com/office/officeart/2009/3/layout/StepUpProcess"/>
    <dgm:cxn modelId="{F97ADE3A-699B-49CB-A05D-C7E878F5F48A}" type="presOf" srcId="{F21FED7F-3272-41CF-9D62-FD4B196A9923}" destId="{8CAEECBF-2E7F-4948-B086-F23093ED88B1}" srcOrd="0" destOrd="0" presId="urn:microsoft.com/office/officeart/2009/3/layout/StepUpProcess"/>
    <dgm:cxn modelId="{D6EC1FFE-9D71-42A8-B0E0-3FF8524C2C6A}" type="presOf" srcId="{572FC58B-859B-4E8A-992D-361596DEEAEC}" destId="{EA4317AB-EEB7-487B-891E-9C6EBCA3B9E1}" srcOrd="0" destOrd="0" presId="urn:microsoft.com/office/officeart/2009/3/layout/StepUpProcess"/>
    <dgm:cxn modelId="{26996F12-5D82-46E6-AA72-4AB4EFE94E95}" type="presParOf" srcId="{EA4317AB-EEB7-487B-891E-9C6EBCA3B9E1}" destId="{2BE18C4D-3A4E-49EA-917D-E98A3A1A34B7}" srcOrd="0" destOrd="0" presId="urn:microsoft.com/office/officeart/2009/3/layout/StepUpProcess"/>
    <dgm:cxn modelId="{C61B839A-FDEA-4CB4-B6FD-D25FD516B7BD}" type="presParOf" srcId="{2BE18C4D-3A4E-49EA-917D-E98A3A1A34B7}" destId="{4D2ECE7C-1CFF-4B2F-83CD-19D000444A14}" srcOrd="0" destOrd="0" presId="urn:microsoft.com/office/officeart/2009/3/layout/StepUpProcess"/>
    <dgm:cxn modelId="{71230767-4368-44FE-A7EE-9E3A8B9D6776}" type="presParOf" srcId="{2BE18C4D-3A4E-49EA-917D-E98A3A1A34B7}" destId="{0731177F-5743-4136-97E8-AEE5426256F5}" srcOrd="1" destOrd="0" presId="urn:microsoft.com/office/officeart/2009/3/layout/StepUpProcess"/>
    <dgm:cxn modelId="{0AB2BF5F-7F25-4CB6-8CF1-9B59BA7ACE59}" type="presParOf" srcId="{2BE18C4D-3A4E-49EA-917D-E98A3A1A34B7}" destId="{AD403D90-0623-4143-A037-5716EFB91C09}" srcOrd="2" destOrd="0" presId="urn:microsoft.com/office/officeart/2009/3/layout/StepUpProcess"/>
    <dgm:cxn modelId="{0BF70CD9-B17B-4881-88BC-6987B1052F22}" type="presParOf" srcId="{EA4317AB-EEB7-487B-891E-9C6EBCA3B9E1}" destId="{8D4435B7-255D-48C7-ADB3-C45CA9BEAA34}" srcOrd="1" destOrd="0" presId="urn:microsoft.com/office/officeart/2009/3/layout/StepUpProcess"/>
    <dgm:cxn modelId="{AC2FDBD5-8122-4018-B59D-E5B6125A361A}" type="presParOf" srcId="{8D4435B7-255D-48C7-ADB3-C45CA9BEAA34}" destId="{2BD9AD73-0CEF-4FBC-B375-38E67A55F147}" srcOrd="0" destOrd="0" presId="urn:microsoft.com/office/officeart/2009/3/layout/StepUpProcess"/>
    <dgm:cxn modelId="{5192D197-01E7-48F2-AB3B-AC62E2DBB36C}" type="presParOf" srcId="{EA4317AB-EEB7-487B-891E-9C6EBCA3B9E1}" destId="{F1145B64-84EA-469D-BD4F-99BEC80AFA75}" srcOrd="2" destOrd="0" presId="urn:microsoft.com/office/officeart/2009/3/layout/StepUpProcess"/>
    <dgm:cxn modelId="{5C4A8E0B-CFC5-4225-ACA0-2D66CB4C77F8}" type="presParOf" srcId="{F1145B64-84EA-469D-BD4F-99BEC80AFA75}" destId="{BE1DD502-C86A-4379-A2FF-DD3065CD5476}" srcOrd="0" destOrd="0" presId="urn:microsoft.com/office/officeart/2009/3/layout/StepUpProcess"/>
    <dgm:cxn modelId="{B57332CF-48A3-43AE-ABCB-45483FB4E1EC}" type="presParOf" srcId="{F1145B64-84EA-469D-BD4F-99BEC80AFA75}" destId="{A3BB1746-183E-4262-8CFA-516591C1AA56}" srcOrd="1" destOrd="0" presId="urn:microsoft.com/office/officeart/2009/3/layout/StepUpProcess"/>
    <dgm:cxn modelId="{A990E606-40D8-49A4-83A8-7A000AB9393C}" type="presParOf" srcId="{F1145B64-84EA-469D-BD4F-99BEC80AFA75}" destId="{B55C88CC-4844-4D3D-9079-8068B237E4F7}" srcOrd="2" destOrd="0" presId="urn:microsoft.com/office/officeart/2009/3/layout/StepUpProcess"/>
    <dgm:cxn modelId="{98FF368B-8A4C-48F7-8184-58B01820468E}" type="presParOf" srcId="{EA4317AB-EEB7-487B-891E-9C6EBCA3B9E1}" destId="{32D8C143-4E47-4EEF-AE4D-AF4979BC7BB6}" srcOrd="3" destOrd="0" presId="urn:microsoft.com/office/officeart/2009/3/layout/StepUpProcess"/>
    <dgm:cxn modelId="{D23CECE4-8574-44C3-AF22-77B2192AC8BA}" type="presParOf" srcId="{32D8C143-4E47-4EEF-AE4D-AF4979BC7BB6}" destId="{DBBA410E-E949-4F00-8D6A-161AE10CD5D4}" srcOrd="0" destOrd="0" presId="urn:microsoft.com/office/officeart/2009/3/layout/StepUpProcess"/>
    <dgm:cxn modelId="{FF6069AF-E34F-488A-8DC9-9771300AD3BB}" type="presParOf" srcId="{EA4317AB-EEB7-487B-891E-9C6EBCA3B9E1}" destId="{3A4BA5A3-1E72-47B0-A88D-5F3171A1802B}" srcOrd="4" destOrd="0" presId="urn:microsoft.com/office/officeart/2009/3/layout/StepUpProcess"/>
    <dgm:cxn modelId="{0E07DCC0-97F0-4C59-8CE5-33C9B6EC9654}" type="presParOf" srcId="{3A4BA5A3-1E72-47B0-A88D-5F3171A1802B}" destId="{75592602-8225-4893-A0AB-68C049770A74}" srcOrd="0" destOrd="0" presId="urn:microsoft.com/office/officeart/2009/3/layout/StepUpProcess"/>
    <dgm:cxn modelId="{88C5084C-0425-4FE2-9500-C4CD9D748456}" type="presParOf" srcId="{3A4BA5A3-1E72-47B0-A88D-5F3171A1802B}" destId="{8CAEECBF-2E7F-4948-B086-F23093ED88B1}" srcOrd="1" destOrd="0" presId="urn:microsoft.com/office/officeart/2009/3/layout/StepUp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EC7393-8E0C-4485-A110-440C9DA1B8DF}" type="doc">
      <dgm:prSet loTypeId="urn:microsoft.com/office/officeart/2009/3/layout/StepUpProcess" loCatId="process" qsTypeId="urn:microsoft.com/office/officeart/2005/8/quickstyle/simple1" qsCatId="simple" csTypeId="urn:microsoft.com/office/officeart/2005/8/colors/accent0_3" csCatId="mainScheme" phldr="1"/>
      <dgm:spPr/>
      <dgm:t>
        <a:bodyPr/>
        <a:lstStyle/>
        <a:p>
          <a:endParaRPr lang="en-GB"/>
        </a:p>
      </dgm:t>
    </dgm:pt>
    <dgm:pt modelId="{933EBED9-0C5A-4B54-9E5A-F356CD80C15E}">
      <dgm:prSet phldrT="[Κείμενο]" custT="1"/>
      <dgm:spPr/>
      <dgm:t>
        <a:bodyPr/>
        <a:lstStyle/>
        <a:p>
          <a:r>
            <a:rPr lang="en-GB" sz="1600" dirty="0" smtClean="0">
              <a:latin typeface="Century Gothic" panose="020B0502020202020204" pitchFamily="34" charset="0"/>
            </a:rPr>
            <a:t>Start Solving</a:t>
          </a:r>
          <a:endParaRPr lang="en-GB" sz="1600" dirty="0">
            <a:latin typeface="Century Gothic" panose="020B0502020202020204" pitchFamily="34" charset="0"/>
          </a:endParaRPr>
        </a:p>
      </dgm:t>
    </dgm:pt>
    <dgm:pt modelId="{2BCCEF3C-7DF5-4CE3-9B1B-3356756C1BDD}" type="parTrans" cxnId="{9C7C19B8-C8BB-4CFB-8E40-5853ACCB9F59}">
      <dgm:prSet/>
      <dgm:spPr/>
      <dgm:t>
        <a:bodyPr/>
        <a:lstStyle/>
        <a:p>
          <a:endParaRPr lang="en-GB" sz="1600">
            <a:latin typeface="Century Gothic" panose="020B0502020202020204" pitchFamily="34" charset="0"/>
          </a:endParaRPr>
        </a:p>
      </dgm:t>
    </dgm:pt>
    <dgm:pt modelId="{CE5C7029-9DB2-42BE-8E9B-6C9012F6D3BD}" type="sibTrans" cxnId="{9C7C19B8-C8BB-4CFB-8E40-5853ACCB9F59}">
      <dgm:prSet/>
      <dgm:spPr/>
      <dgm:t>
        <a:bodyPr/>
        <a:lstStyle/>
        <a:p>
          <a:endParaRPr lang="en-GB" sz="1600">
            <a:latin typeface="Century Gothic" panose="020B0502020202020204" pitchFamily="34" charset="0"/>
          </a:endParaRPr>
        </a:p>
      </dgm:t>
    </dgm:pt>
    <dgm:pt modelId="{5604B690-922B-4DC8-AD2E-6A987EBA45B5}">
      <dgm:prSet phldrT="[Κείμενο]" custT="1"/>
      <dgm:spPr/>
      <dgm:t>
        <a:bodyPr/>
        <a:lstStyle/>
        <a:p>
          <a:r>
            <a:rPr lang="en-GB" sz="1600" dirty="0" smtClean="0">
              <a:latin typeface="Century Gothic" panose="020B0502020202020204" pitchFamily="34" charset="0"/>
            </a:rPr>
            <a:t>Impasse phase</a:t>
          </a:r>
          <a:endParaRPr lang="en-GB" sz="1600" dirty="0">
            <a:latin typeface="Century Gothic" panose="020B0502020202020204" pitchFamily="34" charset="0"/>
          </a:endParaRPr>
        </a:p>
      </dgm:t>
    </dgm:pt>
    <dgm:pt modelId="{2F6BE99B-953E-4332-9D7B-42F802A3770B}" type="parTrans" cxnId="{C37887AE-4809-456C-9F88-9057EF6B8208}">
      <dgm:prSet/>
      <dgm:spPr/>
      <dgm:t>
        <a:bodyPr/>
        <a:lstStyle/>
        <a:p>
          <a:endParaRPr lang="en-GB" sz="1600">
            <a:latin typeface="Century Gothic" panose="020B0502020202020204" pitchFamily="34" charset="0"/>
          </a:endParaRPr>
        </a:p>
      </dgm:t>
    </dgm:pt>
    <dgm:pt modelId="{C482EEA4-6A03-4AEC-B66E-27412BF5086E}" type="sibTrans" cxnId="{C37887AE-4809-456C-9F88-9057EF6B8208}">
      <dgm:prSet/>
      <dgm:spPr/>
      <dgm:t>
        <a:bodyPr/>
        <a:lstStyle/>
        <a:p>
          <a:endParaRPr lang="en-GB" sz="1600">
            <a:latin typeface="Century Gothic" panose="020B0502020202020204" pitchFamily="34" charset="0"/>
          </a:endParaRPr>
        </a:p>
      </dgm:t>
    </dgm:pt>
    <dgm:pt modelId="{D498CCB4-002C-4E94-9890-5A8774C00B36}">
      <dgm:prSet phldrT="[Κείμενο]" custT="1"/>
      <dgm:spPr/>
      <dgm:t>
        <a:bodyPr/>
        <a:lstStyle/>
        <a:p>
          <a:r>
            <a:rPr lang="en-GB" sz="1600" dirty="0" smtClean="0">
              <a:latin typeface="Century Gothic" panose="020B0502020202020204" pitchFamily="34" charset="0"/>
            </a:rPr>
            <a:t>Initial trials failed</a:t>
          </a:r>
          <a:endParaRPr lang="en-GB" sz="1600" dirty="0">
            <a:latin typeface="Century Gothic" panose="020B0502020202020204" pitchFamily="34" charset="0"/>
          </a:endParaRPr>
        </a:p>
      </dgm:t>
    </dgm:pt>
    <dgm:pt modelId="{AD578297-88D7-47DF-A1C0-72596A0BFCD4}" type="parTrans" cxnId="{3764CE86-289F-4E22-B738-0B00300B0CEE}">
      <dgm:prSet/>
      <dgm:spPr/>
      <dgm:t>
        <a:bodyPr/>
        <a:lstStyle/>
        <a:p>
          <a:endParaRPr lang="en-GB" sz="1600">
            <a:latin typeface="Century Gothic" panose="020B0502020202020204" pitchFamily="34" charset="0"/>
          </a:endParaRPr>
        </a:p>
      </dgm:t>
    </dgm:pt>
    <dgm:pt modelId="{FD61659B-26D6-4080-BA99-48618A183F23}" type="sibTrans" cxnId="{3764CE86-289F-4E22-B738-0B00300B0CEE}">
      <dgm:prSet/>
      <dgm:spPr/>
      <dgm:t>
        <a:bodyPr/>
        <a:lstStyle/>
        <a:p>
          <a:endParaRPr lang="en-GB" sz="1600">
            <a:latin typeface="Century Gothic" panose="020B0502020202020204" pitchFamily="34" charset="0"/>
          </a:endParaRPr>
        </a:p>
      </dgm:t>
    </dgm:pt>
    <dgm:pt modelId="{F971EDE0-8B8A-495F-920B-3F32795814D1}">
      <dgm:prSet phldrT="[Κείμενο]" custT="1"/>
      <dgm:spPr/>
      <dgm:t>
        <a:bodyPr/>
        <a:lstStyle/>
        <a:p>
          <a:r>
            <a:rPr lang="en-GB" sz="1600" dirty="0" smtClean="0">
              <a:latin typeface="Century Gothic" panose="020B0502020202020204" pitchFamily="34" charset="0"/>
            </a:rPr>
            <a:t>Prior experience applied</a:t>
          </a:r>
          <a:endParaRPr lang="en-GB" sz="1600" dirty="0">
            <a:latin typeface="Century Gothic" panose="020B0502020202020204" pitchFamily="34" charset="0"/>
          </a:endParaRPr>
        </a:p>
      </dgm:t>
    </dgm:pt>
    <dgm:pt modelId="{F64FB22E-39BE-4BC4-B5E6-84DC43A54BDC}" type="parTrans" cxnId="{6CC1A8C6-9C6E-4A9E-9695-C9CE3523B35B}">
      <dgm:prSet/>
      <dgm:spPr/>
      <dgm:t>
        <a:bodyPr/>
        <a:lstStyle/>
        <a:p>
          <a:endParaRPr lang="en-GB" sz="1600">
            <a:latin typeface="Century Gothic" panose="020B0502020202020204" pitchFamily="34" charset="0"/>
          </a:endParaRPr>
        </a:p>
      </dgm:t>
    </dgm:pt>
    <dgm:pt modelId="{FBA7D625-F162-4D73-9EC2-C18F702D6E5E}" type="sibTrans" cxnId="{6CC1A8C6-9C6E-4A9E-9695-C9CE3523B35B}">
      <dgm:prSet/>
      <dgm:spPr/>
      <dgm:t>
        <a:bodyPr/>
        <a:lstStyle/>
        <a:p>
          <a:endParaRPr lang="en-GB" sz="1600">
            <a:latin typeface="Century Gothic" panose="020B0502020202020204" pitchFamily="34" charset="0"/>
          </a:endParaRPr>
        </a:p>
      </dgm:t>
    </dgm:pt>
    <dgm:pt modelId="{9F532873-9566-4678-98A8-4CA9F9708CEB}" type="pres">
      <dgm:prSet presAssocID="{58EC7393-8E0C-4485-A110-440C9DA1B8DF}" presName="rootnode" presStyleCnt="0">
        <dgm:presLayoutVars>
          <dgm:chMax/>
          <dgm:chPref/>
          <dgm:dir/>
          <dgm:animLvl val="lvl"/>
        </dgm:presLayoutVars>
      </dgm:prSet>
      <dgm:spPr/>
      <dgm:t>
        <a:bodyPr/>
        <a:lstStyle/>
        <a:p>
          <a:endParaRPr lang="en-GB"/>
        </a:p>
      </dgm:t>
    </dgm:pt>
    <dgm:pt modelId="{20D8BD01-C756-4D92-8110-F57BE7A799B8}" type="pres">
      <dgm:prSet presAssocID="{933EBED9-0C5A-4B54-9E5A-F356CD80C15E}" presName="composite" presStyleCnt="0"/>
      <dgm:spPr/>
      <dgm:t>
        <a:bodyPr/>
        <a:lstStyle/>
        <a:p>
          <a:endParaRPr lang="en-GB"/>
        </a:p>
      </dgm:t>
    </dgm:pt>
    <dgm:pt modelId="{5E81F4AD-E9A8-4877-A1BC-8CDFE40943AC}" type="pres">
      <dgm:prSet presAssocID="{933EBED9-0C5A-4B54-9E5A-F356CD80C15E}" presName="LShape" presStyleLbl="alignNode1" presStyleIdx="0" presStyleCnt="7">
        <dgm:style>
          <a:lnRef idx="2">
            <a:schemeClr val="dk1"/>
          </a:lnRef>
          <a:fillRef idx="1">
            <a:schemeClr val="lt1"/>
          </a:fillRef>
          <a:effectRef idx="0">
            <a:schemeClr val="dk1"/>
          </a:effectRef>
          <a:fontRef idx="minor">
            <a:schemeClr val="dk1"/>
          </a:fontRef>
        </dgm:style>
      </dgm:prSet>
      <dgm:spPr/>
      <dgm:t>
        <a:bodyPr/>
        <a:lstStyle/>
        <a:p>
          <a:endParaRPr lang="en-GB"/>
        </a:p>
      </dgm:t>
    </dgm:pt>
    <dgm:pt modelId="{93DAEC7C-01C9-4759-93A4-41E5929E2BBF}" type="pres">
      <dgm:prSet presAssocID="{933EBED9-0C5A-4B54-9E5A-F356CD80C15E}" presName="ParentText" presStyleLbl="revTx" presStyleIdx="0" presStyleCnt="4">
        <dgm:presLayoutVars>
          <dgm:chMax val="0"/>
          <dgm:chPref val="0"/>
          <dgm:bulletEnabled val="1"/>
        </dgm:presLayoutVars>
      </dgm:prSet>
      <dgm:spPr/>
      <dgm:t>
        <a:bodyPr/>
        <a:lstStyle/>
        <a:p>
          <a:endParaRPr lang="en-GB"/>
        </a:p>
      </dgm:t>
    </dgm:pt>
    <dgm:pt modelId="{0546461D-14DD-4176-A3A1-FE6545373AE4}" type="pres">
      <dgm:prSet presAssocID="{933EBED9-0C5A-4B54-9E5A-F356CD80C15E}" presName="Triangle" presStyleLbl="alignNode1" presStyleIdx="1" presStyleCnt="7">
        <dgm:style>
          <a:lnRef idx="2">
            <a:schemeClr val="dk1"/>
          </a:lnRef>
          <a:fillRef idx="1">
            <a:schemeClr val="lt1"/>
          </a:fillRef>
          <a:effectRef idx="0">
            <a:schemeClr val="dk1"/>
          </a:effectRef>
          <a:fontRef idx="minor">
            <a:schemeClr val="dk1"/>
          </a:fontRef>
        </dgm:style>
      </dgm:prSet>
      <dgm:spPr>
        <a:ln>
          <a:noFill/>
        </a:ln>
      </dgm:spPr>
      <dgm:t>
        <a:bodyPr/>
        <a:lstStyle/>
        <a:p>
          <a:endParaRPr lang="en-GB"/>
        </a:p>
      </dgm:t>
    </dgm:pt>
    <dgm:pt modelId="{FA10A429-62B5-4365-A1DB-1BA2D29FA914}" type="pres">
      <dgm:prSet presAssocID="{CE5C7029-9DB2-42BE-8E9B-6C9012F6D3BD}" presName="sibTrans" presStyleCnt="0"/>
      <dgm:spPr/>
      <dgm:t>
        <a:bodyPr/>
        <a:lstStyle/>
        <a:p>
          <a:endParaRPr lang="en-GB"/>
        </a:p>
      </dgm:t>
    </dgm:pt>
    <dgm:pt modelId="{49F7BA28-C5FE-4E6B-AF0A-B3A2CD2905B4}" type="pres">
      <dgm:prSet presAssocID="{CE5C7029-9DB2-42BE-8E9B-6C9012F6D3BD}" presName="space" presStyleCnt="0"/>
      <dgm:spPr/>
      <dgm:t>
        <a:bodyPr/>
        <a:lstStyle/>
        <a:p>
          <a:endParaRPr lang="en-GB"/>
        </a:p>
      </dgm:t>
    </dgm:pt>
    <dgm:pt modelId="{81666108-834C-4EB9-8D5A-5AE33B10D3AE}" type="pres">
      <dgm:prSet presAssocID="{F971EDE0-8B8A-495F-920B-3F32795814D1}" presName="composite" presStyleCnt="0"/>
      <dgm:spPr/>
      <dgm:t>
        <a:bodyPr/>
        <a:lstStyle/>
        <a:p>
          <a:endParaRPr lang="en-GB"/>
        </a:p>
      </dgm:t>
    </dgm:pt>
    <dgm:pt modelId="{00E27487-52B3-4E7C-8EEC-9B184F6811D0}" type="pres">
      <dgm:prSet presAssocID="{F971EDE0-8B8A-495F-920B-3F32795814D1}" presName="LShape" presStyleLbl="alignNode1" presStyleIdx="2" presStyleCnt="7" custScaleX="112871" custLinFactNeighborX="-9832">
        <dgm:style>
          <a:lnRef idx="2">
            <a:schemeClr val="dk1"/>
          </a:lnRef>
          <a:fillRef idx="1">
            <a:schemeClr val="lt1"/>
          </a:fillRef>
          <a:effectRef idx="0">
            <a:schemeClr val="dk1"/>
          </a:effectRef>
          <a:fontRef idx="minor">
            <a:schemeClr val="dk1"/>
          </a:fontRef>
        </dgm:style>
      </dgm:prSet>
      <dgm:spPr/>
      <dgm:t>
        <a:bodyPr/>
        <a:lstStyle/>
        <a:p>
          <a:endParaRPr lang="en-GB"/>
        </a:p>
      </dgm:t>
    </dgm:pt>
    <dgm:pt modelId="{CD5218A4-5A62-494F-B56F-D8258DDFDCA4}" type="pres">
      <dgm:prSet presAssocID="{F971EDE0-8B8A-495F-920B-3F32795814D1}" presName="ParentText" presStyleLbl="revTx" presStyleIdx="1" presStyleCnt="4" custScaleX="143490">
        <dgm:presLayoutVars>
          <dgm:chMax val="0"/>
          <dgm:chPref val="0"/>
          <dgm:bulletEnabled val="1"/>
        </dgm:presLayoutVars>
      </dgm:prSet>
      <dgm:spPr/>
      <dgm:t>
        <a:bodyPr/>
        <a:lstStyle/>
        <a:p>
          <a:endParaRPr lang="en-GB"/>
        </a:p>
      </dgm:t>
    </dgm:pt>
    <dgm:pt modelId="{6BF65CE7-57EC-4C42-BCAC-CB7CE7E4A663}" type="pres">
      <dgm:prSet presAssocID="{F971EDE0-8B8A-495F-920B-3F32795814D1}" presName="Triangle" presStyleLbl="alignNode1" presStyleIdx="3" presStyleCnt="7" custLinFactNeighborX="-43284" custLinFactNeighborY="7214">
        <dgm:style>
          <a:lnRef idx="2">
            <a:schemeClr val="dk1"/>
          </a:lnRef>
          <a:fillRef idx="1">
            <a:schemeClr val="lt1"/>
          </a:fillRef>
          <a:effectRef idx="0">
            <a:schemeClr val="dk1"/>
          </a:effectRef>
          <a:fontRef idx="minor">
            <a:schemeClr val="dk1"/>
          </a:fontRef>
        </dgm:style>
      </dgm:prSet>
      <dgm:spPr/>
      <dgm:t>
        <a:bodyPr/>
        <a:lstStyle/>
        <a:p>
          <a:endParaRPr lang="en-GB"/>
        </a:p>
      </dgm:t>
    </dgm:pt>
    <dgm:pt modelId="{4EA4ABC6-0C28-4D3C-894E-4FE4A0ACCFF8}" type="pres">
      <dgm:prSet presAssocID="{FBA7D625-F162-4D73-9EC2-C18F702D6E5E}" presName="sibTrans" presStyleCnt="0"/>
      <dgm:spPr/>
      <dgm:t>
        <a:bodyPr/>
        <a:lstStyle/>
        <a:p>
          <a:endParaRPr lang="en-GB"/>
        </a:p>
      </dgm:t>
    </dgm:pt>
    <dgm:pt modelId="{8DB47110-C165-43D3-B284-90E962A08904}" type="pres">
      <dgm:prSet presAssocID="{FBA7D625-F162-4D73-9EC2-C18F702D6E5E}" presName="space" presStyleCnt="0"/>
      <dgm:spPr/>
      <dgm:t>
        <a:bodyPr/>
        <a:lstStyle/>
        <a:p>
          <a:endParaRPr lang="en-GB"/>
        </a:p>
      </dgm:t>
    </dgm:pt>
    <dgm:pt modelId="{59E34E01-6BB8-47C1-9073-3F4EF27A062A}" type="pres">
      <dgm:prSet presAssocID="{D498CCB4-002C-4E94-9890-5A8774C00B36}" presName="composite" presStyleCnt="0"/>
      <dgm:spPr/>
      <dgm:t>
        <a:bodyPr/>
        <a:lstStyle/>
        <a:p>
          <a:endParaRPr lang="en-GB"/>
        </a:p>
      </dgm:t>
    </dgm:pt>
    <dgm:pt modelId="{E495E30D-A597-4FDD-AF4A-08D25E1D79DE}" type="pres">
      <dgm:prSet presAssocID="{D498CCB4-002C-4E94-9890-5A8774C00B36}" presName="LShape" presStyleLbl="alignNode1" presStyleIdx="4" presStyleCnt="7">
        <dgm:style>
          <a:lnRef idx="2">
            <a:schemeClr val="dk1"/>
          </a:lnRef>
          <a:fillRef idx="1">
            <a:schemeClr val="lt1"/>
          </a:fillRef>
          <a:effectRef idx="0">
            <a:schemeClr val="dk1"/>
          </a:effectRef>
          <a:fontRef idx="minor">
            <a:schemeClr val="dk1"/>
          </a:fontRef>
        </dgm:style>
      </dgm:prSet>
      <dgm:spPr/>
      <dgm:t>
        <a:bodyPr/>
        <a:lstStyle/>
        <a:p>
          <a:endParaRPr lang="en-GB"/>
        </a:p>
      </dgm:t>
    </dgm:pt>
    <dgm:pt modelId="{F0FADF4F-3292-47A6-8375-A03CEF1EC87C}" type="pres">
      <dgm:prSet presAssocID="{D498CCB4-002C-4E94-9890-5A8774C00B36}" presName="ParentText" presStyleLbl="revTx" presStyleIdx="2" presStyleCnt="4">
        <dgm:presLayoutVars>
          <dgm:chMax val="0"/>
          <dgm:chPref val="0"/>
          <dgm:bulletEnabled val="1"/>
        </dgm:presLayoutVars>
      </dgm:prSet>
      <dgm:spPr/>
      <dgm:t>
        <a:bodyPr/>
        <a:lstStyle/>
        <a:p>
          <a:endParaRPr lang="en-GB"/>
        </a:p>
      </dgm:t>
    </dgm:pt>
    <dgm:pt modelId="{56B3A6D5-8E39-487B-A89B-EC27AC6F73D9}" type="pres">
      <dgm:prSet presAssocID="{D498CCB4-002C-4E94-9890-5A8774C00B36}" presName="Triangle" presStyleLbl="alignNode1" presStyleIdx="5" presStyleCnt="7">
        <dgm:style>
          <a:lnRef idx="2">
            <a:schemeClr val="dk1"/>
          </a:lnRef>
          <a:fillRef idx="1">
            <a:schemeClr val="lt1"/>
          </a:fillRef>
          <a:effectRef idx="0">
            <a:schemeClr val="dk1"/>
          </a:effectRef>
          <a:fontRef idx="minor">
            <a:schemeClr val="dk1"/>
          </a:fontRef>
        </dgm:style>
      </dgm:prSet>
      <dgm:spPr/>
      <dgm:t>
        <a:bodyPr/>
        <a:lstStyle/>
        <a:p>
          <a:endParaRPr lang="en-GB"/>
        </a:p>
      </dgm:t>
    </dgm:pt>
    <dgm:pt modelId="{B711DD5A-4DC1-4D8D-AB2C-48937791F38D}" type="pres">
      <dgm:prSet presAssocID="{FD61659B-26D6-4080-BA99-48618A183F23}" presName="sibTrans" presStyleCnt="0"/>
      <dgm:spPr/>
      <dgm:t>
        <a:bodyPr/>
        <a:lstStyle/>
        <a:p>
          <a:endParaRPr lang="en-GB"/>
        </a:p>
      </dgm:t>
    </dgm:pt>
    <dgm:pt modelId="{F2B3402E-61B2-48F2-82EF-C3C15C0903F0}" type="pres">
      <dgm:prSet presAssocID="{FD61659B-26D6-4080-BA99-48618A183F23}" presName="space" presStyleCnt="0"/>
      <dgm:spPr/>
      <dgm:t>
        <a:bodyPr/>
        <a:lstStyle/>
        <a:p>
          <a:endParaRPr lang="en-GB"/>
        </a:p>
      </dgm:t>
    </dgm:pt>
    <dgm:pt modelId="{534DC07D-72CD-4B4F-90F9-F9531E0DD92A}" type="pres">
      <dgm:prSet presAssocID="{5604B690-922B-4DC8-AD2E-6A987EBA45B5}" presName="composite" presStyleCnt="0"/>
      <dgm:spPr/>
      <dgm:t>
        <a:bodyPr/>
        <a:lstStyle/>
        <a:p>
          <a:endParaRPr lang="en-GB"/>
        </a:p>
      </dgm:t>
    </dgm:pt>
    <dgm:pt modelId="{89379BF7-09DD-4BE1-B618-3309B0DBF565}" type="pres">
      <dgm:prSet presAssocID="{5604B690-922B-4DC8-AD2E-6A987EBA45B5}" presName="LShape" presStyleLbl="alignNode1" presStyleIdx="6" presStyleCnt="7">
        <dgm:style>
          <a:lnRef idx="2">
            <a:schemeClr val="dk1"/>
          </a:lnRef>
          <a:fillRef idx="1">
            <a:schemeClr val="lt1"/>
          </a:fillRef>
          <a:effectRef idx="0">
            <a:schemeClr val="dk1"/>
          </a:effectRef>
          <a:fontRef idx="minor">
            <a:schemeClr val="dk1"/>
          </a:fontRef>
        </dgm:style>
      </dgm:prSet>
      <dgm:spPr/>
      <dgm:t>
        <a:bodyPr/>
        <a:lstStyle/>
        <a:p>
          <a:endParaRPr lang="en-GB"/>
        </a:p>
      </dgm:t>
    </dgm:pt>
    <dgm:pt modelId="{58C6D420-1ECB-4BF5-A75E-0F1C7E6E8E29}" type="pres">
      <dgm:prSet presAssocID="{5604B690-922B-4DC8-AD2E-6A987EBA45B5}" presName="ParentText" presStyleLbl="revTx" presStyleIdx="3" presStyleCnt="4">
        <dgm:presLayoutVars>
          <dgm:chMax val="0"/>
          <dgm:chPref val="0"/>
          <dgm:bulletEnabled val="1"/>
        </dgm:presLayoutVars>
      </dgm:prSet>
      <dgm:spPr/>
      <dgm:t>
        <a:bodyPr/>
        <a:lstStyle/>
        <a:p>
          <a:endParaRPr lang="en-GB"/>
        </a:p>
      </dgm:t>
    </dgm:pt>
  </dgm:ptLst>
  <dgm:cxnLst>
    <dgm:cxn modelId="{4D552405-2A01-4659-8F51-72DA2AB01A25}" type="presOf" srcId="{D498CCB4-002C-4E94-9890-5A8774C00B36}" destId="{F0FADF4F-3292-47A6-8375-A03CEF1EC87C}" srcOrd="0" destOrd="0" presId="urn:microsoft.com/office/officeart/2009/3/layout/StepUpProcess"/>
    <dgm:cxn modelId="{E33F653C-C16A-483F-9AEC-7D84A2EF43EF}" type="presOf" srcId="{F971EDE0-8B8A-495F-920B-3F32795814D1}" destId="{CD5218A4-5A62-494F-B56F-D8258DDFDCA4}" srcOrd="0" destOrd="0" presId="urn:microsoft.com/office/officeart/2009/3/layout/StepUpProcess"/>
    <dgm:cxn modelId="{ED6046C8-720F-45E7-9153-A6F5D9270AED}" type="presOf" srcId="{5604B690-922B-4DC8-AD2E-6A987EBA45B5}" destId="{58C6D420-1ECB-4BF5-A75E-0F1C7E6E8E29}" srcOrd="0" destOrd="0" presId="urn:microsoft.com/office/officeart/2009/3/layout/StepUpProcess"/>
    <dgm:cxn modelId="{6CC1A8C6-9C6E-4A9E-9695-C9CE3523B35B}" srcId="{58EC7393-8E0C-4485-A110-440C9DA1B8DF}" destId="{F971EDE0-8B8A-495F-920B-3F32795814D1}" srcOrd="1" destOrd="0" parTransId="{F64FB22E-39BE-4BC4-B5E6-84DC43A54BDC}" sibTransId="{FBA7D625-F162-4D73-9EC2-C18F702D6E5E}"/>
    <dgm:cxn modelId="{FC01BBDA-C3DE-4118-9E1A-AA767D89F664}" type="presOf" srcId="{58EC7393-8E0C-4485-A110-440C9DA1B8DF}" destId="{9F532873-9566-4678-98A8-4CA9F9708CEB}" srcOrd="0" destOrd="0" presId="urn:microsoft.com/office/officeart/2009/3/layout/StepUpProcess"/>
    <dgm:cxn modelId="{3764CE86-289F-4E22-B738-0B00300B0CEE}" srcId="{58EC7393-8E0C-4485-A110-440C9DA1B8DF}" destId="{D498CCB4-002C-4E94-9890-5A8774C00B36}" srcOrd="2" destOrd="0" parTransId="{AD578297-88D7-47DF-A1C0-72596A0BFCD4}" sibTransId="{FD61659B-26D6-4080-BA99-48618A183F23}"/>
    <dgm:cxn modelId="{9C7C19B8-C8BB-4CFB-8E40-5853ACCB9F59}" srcId="{58EC7393-8E0C-4485-A110-440C9DA1B8DF}" destId="{933EBED9-0C5A-4B54-9E5A-F356CD80C15E}" srcOrd="0" destOrd="0" parTransId="{2BCCEF3C-7DF5-4CE3-9B1B-3356756C1BDD}" sibTransId="{CE5C7029-9DB2-42BE-8E9B-6C9012F6D3BD}"/>
    <dgm:cxn modelId="{C37887AE-4809-456C-9F88-9057EF6B8208}" srcId="{58EC7393-8E0C-4485-A110-440C9DA1B8DF}" destId="{5604B690-922B-4DC8-AD2E-6A987EBA45B5}" srcOrd="3" destOrd="0" parTransId="{2F6BE99B-953E-4332-9D7B-42F802A3770B}" sibTransId="{C482EEA4-6A03-4AEC-B66E-27412BF5086E}"/>
    <dgm:cxn modelId="{CDBC3232-C04A-4DB5-ABA5-909DF7A39F32}" type="presOf" srcId="{933EBED9-0C5A-4B54-9E5A-F356CD80C15E}" destId="{93DAEC7C-01C9-4759-93A4-41E5929E2BBF}" srcOrd="0" destOrd="0" presId="urn:microsoft.com/office/officeart/2009/3/layout/StepUpProcess"/>
    <dgm:cxn modelId="{FCDBBED3-CC49-49A2-B00D-AAA36621976B}" type="presParOf" srcId="{9F532873-9566-4678-98A8-4CA9F9708CEB}" destId="{20D8BD01-C756-4D92-8110-F57BE7A799B8}" srcOrd="0" destOrd="0" presId="urn:microsoft.com/office/officeart/2009/3/layout/StepUpProcess"/>
    <dgm:cxn modelId="{32E93BAB-CB58-4244-9A54-3C9E9CCE9258}" type="presParOf" srcId="{20D8BD01-C756-4D92-8110-F57BE7A799B8}" destId="{5E81F4AD-E9A8-4877-A1BC-8CDFE40943AC}" srcOrd="0" destOrd="0" presId="urn:microsoft.com/office/officeart/2009/3/layout/StepUpProcess"/>
    <dgm:cxn modelId="{3F4E8EFB-4496-41C1-8F55-F84A1450B956}" type="presParOf" srcId="{20D8BD01-C756-4D92-8110-F57BE7A799B8}" destId="{93DAEC7C-01C9-4759-93A4-41E5929E2BBF}" srcOrd="1" destOrd="0" presId="urn:microsoft.com/office/officeart/2009/3/layout/StepUpProcess"/>
    <dgm:cxn modelId="{061FAACC-3D04-4991-81C7-946520689BF5}" type="presParOf" srcId="{20D8BD01-C756-4D92-8110-F57BE7A799B8}" destId="{0546461D-14DD-4176-A3A1-FE6545373AE4}" srcOrd="2" destOrd="0" presId="urn:microsoft.com/office/officeart/2009/3/layout/StepUpProcess"/>
    <dgm:cxn modelId="{0F1C613A-7189-4CD8-A101-DDBA31A43099}" type="presParOf" srcId="{9F532873-9566-4678-98A8-4CA9F9708CEB}" destId="{FA10A429-62B5-4365-A1DB-1BA2D29FA914}" srcOrd="1" destOrd="0" presId="urn:microsoft.com/office/officeart/2009/3/layout/StepUpProcess"/>
    <dgm:cxn modelId="{55096E17-03D3-4380-9BB4-8E429FE37B6D}" type="presParOf" srcId="{FA10A429-62B5-4365-A1DB-1BA2D29FA914}" destId="{49F7BA28-C5FE-4E6B-AF0A-B3A2CD2905B4}" srcOrd="0" destOrd="0" presId="urn:microsoft.com/office/officeart/2009/3/layout/StepUpProcess"/>
    <dgm:cxn modelId="{52AF6FEF-15B9-4F0F-ABE7-EAB0D5FDA435}" type="presParOf" srcId="{9F532873-9566-4678-98A8-4CA9F9708CEB}" destId="{81666108-834C-4EB9-8D5A-5AE33B10D3AE}" srcOrd="2" destOrd="0" presId="urn:microsoft.com/office/officeart/2009/3/layout/StepUpProcess"/>
    <dgm:cxn modelId="{86A869AC-4711-42FE-A6AB-864A57E7D8D5}" type="presParOf" srcId="{81666108-834C-4EB9-8D5A-5AE33B10D3AE}" destId="{00E27487-52B3-4E7C-8EEC-9B184F6811D0}" srcOrd="0" destOrd="0" presId="urn:microsoft.com/office/officeart/2009/3/layout/StepUpProcess"/>
    <dgm:cxn modelId="{F65FD6EB-E506-478E-8092-6D5C7307A49C}" type="presParOf" srcId="{81666108-834C-4EB9-8D5A-5AE33B10D3AE}" destId="{CD5218A4-5A62-494F-B56F-D8258DDFDCA4}" srcOrd="1" destOrd="0" presId="urn:microsoft.com/office/officeart/2009/3/layout/StepUpProcess"/>
    <dgm:cxn modelId="{D5930D76-D448-46A2-8BB3-668B289A6D1D}" type="presParOf" srcId="{81666108-834C-4EB9-8D5A-5AE33B10D3AE}" destId="{6BF65CE7-57EC-4C42-BCAC-CB7CE7E4A663}" srcOrd="2" destOrd="0" presId="urn:microsoft.com/office/officeart/2009/3/layout/StepUpProcess"/>
    <dgm:cxn modelId="{09A4AA6A-5B20-48D3-97EA-676AD2B4EBAD}" type="presParOf" srcId="{9F532873-9566-4678-98A8-4CA9F9708CEB}" destId="{4EA4ABC6-0C28-4D3C-894E-4FE4A0ACCFF8}" srcOrd="3" destOrd="0" presId="urn:microsoft.com/office/officeart/2009/3/layout/StepUpProcess"/>
    <dgm:cxn modelId="{460B57C3-CB5B-4CB7-B28A-9EF4D5D0EB84}" type="presParOf" srcId="{4EA4ABC6-0C28-4D3C-894E-4FE4A0ACCFF8}" destId="{8DB47110-C165-43D3-B284-90E962A08904}" srcOrd="0" destOrd="0" presId="urn:microsoft.com/office/officeart/2009/3/layout/StepUpProcess"/>
    <dgm:cxn modelId="{F9AEC2F2-7E1F-44F5-9DB4-ADCD8F678CFE}" type="presParOf" srcId="{9F532873-9566-4678-98A8-4CA9F9708CEB}" destId="{59E34E01-6BB8-47C1-9073-3F4EF27A062A}" srcOrd="4" destOrd="0" presId="urn:microsoft.com/office/officeart/2009/3/layout/StepUpProcess"/>
    <dgm:cxn modelId="{30531E14-AB56-4529-9644-9119389C669E}" type="presParOf" srcId="{59E34E01-6BB8-47C1-9073-3F4EF27A062A}" destId="{E495E30D-A597-4FDD-AF4A-08D25E1D79DE}" srcOrd="0" destOrd="0" presId="urn:microsoft.com/office/officeart/2009/3/layout/StepUpProcess"/>
    <dgm:cxn modelId="{416F346D-460C-4A61-8730-5289E3C1CBCA}" type="presParOf" srcId="{59E34E01-6BB8-47C1-9073-3F4EF27A062A}" destId="{F0FADF4F-3292-47A6-8375-A03CEF1EC87C}" srcOrd="1" destOrd="0" presId="urn:microsoft.com/office/officeart/2009/3/layout/StepUpProcess"/>
    <dgm:cxn modelId="{226088C3-621F-465F-81AE-0397130967EC}" type="presParOf" srcId="{59E34E01-6BB8-47C1-9073-3F4EF27A062A}" destId="{56B3A6D5-8E39-487B-A89B-EC27AC6F73D9}" srcOrd="2" destOrd="0" presId="urn:microsoft.com/office/officeart/2009/3/layout/StepUpProcess"/>
    <dgm:cxn modelId="{134A75F8-3585-4649-B0D7-0835C4B9C22B}" type="presParOf" srcId="{9F532873-9566-4678-98A8-4CA9F9708CEB}" destId="{B711DD5A-4DC1-4D8D-AB2C-48937791F38D}" srcOrd="5" destOrd="0" presId="urn:microsoft.com/office/officeart/2009/3/layout/StepUpProcess"/>
    <dgm:cxn modelId="{463DA2F1-E29F-4FDC-9553-E7C7274CA7EE}" type="presParOf" srcId="{B711DD5A-4DC1-4D8D-AB2C-48937791F38D}" destId="{F2B3402E-61B2-48F2-82EF-C3C15C0903F0}" srcOrd="0" destOrd="0" presId="urn:microsoft.com/office/officeart/2009/3/layout/StepUpProcess"/>
    <dgm:cxn modelId="{150A5FAB-0542-484D-9EA3-B81660137B94}" type="presParOf" srcId="{9F532873-9566-4678-98A8-4CA9F9708CEB}" destId="{534DC07D-72CD-4B4F-90F9-F9531E0DD92A}" srcOrd="6" destOrd="0" presId="urn:microsoft.com/office/officeart/2009/3/layout/StepUpProcess"/>
    <dgm:cxn modelId="{A77DE192-CFD5-4B53-AEE4-2EEFEA149F77}" type="presParOf" srcId="{534DC07D-72CD-4B4F-90F9-F9531E0DD92A}" destId="{89379BF7-09DD-4BE1-B618-3309B0DBF565}" srcOrd="0" destOrd="0" presId="urn:microsoft.com/office/officeart/2009/3/layout/StepUpProcess"/>
    <dgm:cxn modelId="{93B6C160-F04C-4E84-9EA8-A66320D131B0}" type="presParOf" srcId="{534DC07D-72CD-4B4F-90F9-F9531E0DD92A}" destId="{58C6D420-1ECB-4BF5-A75E-0F1C7E6E8E29}" srcOrd="1" destOrd="0" presId="urn:microsoft.com/office/officeart/2009/3/layout/StepUpProcess"/>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01B75A-099B-4C55-A503-74C19FFC10CC}" type="doc">
      <dgm:prSet loTypeId="urn:microsoft.com/office/officeart/2005/8/layout/chart3" loCatId="relationship" qsTypeId="urn:microsoft.com/office/officeart/2005/8/quickstyle/simple1" qsCatId="simple" csTypeId="urn:microsoft.com/office/officeart/2005/8/colors/colorful5" csCatId="colorful" phldr="1"/>
      <dgm:spPr/>
    </dgm:pt>
    <dgm:pt modelId="{4AA3C02F-B36B-4863-8979-6EEFCDFD21C9}">
      <dgm:prSet phldrT="[Κείμενο]" custT="1"/>
      <dgm:spPr>
        <a:solidFill>
          <a:schemeClr val="accent6">
            <a:lumMod val="60000"/>
            <a:lumOff val="40000"/>
          </a:schemeClr>
        </a:solidFill>
      </dgm:spPr>
      <dgm:t>
        <a:bodyPr/>
        <a:lstStyle/>
        <a:p>
          <a:r>
            <a:rPr lang="en-GB" sz="2000" b="1" dirty="0" smtClean="0">
              <a:solidFill>
                <a:schemeClr val="tx1"/>
              </a:solidFill>
            </a:rPr>
            <a:t>Solvers with Insight</a:t>
          </a:r>
          <a:endParaRPr lang="en-GB" sz="2000" b="1" dirty="0">
            <a:solidFill>
              <a:schemeClr val="tx1"/>
            </a:solidFill>
          </a:endParaRPr>
        </a:p>
      </dgm:t>
    </dgm:pt>
    <dgm:pt modelId="{2386F5F4-94C6-4865-A363-EC847678C9EA}" type="parTrans" cxnId="{432DBB3B-26FA-4D2B-A780-5F4EBEEB1567}">
      <dgm:prSet/>
      <dgm:spPr/>
      <dgm:t>
        <a:bodyPr/>
        <a:lstStyle/>
        <a:p>
          <a:endParaRPr lang="en-GB" sz="2000"/>
        </a:p>
      </dgm:t>
    </dgm:pt>
    <dgm:pt modelId="{2DE4ADAB-3802-4EEA-95A1-2B7BF3DBC3FC}" type="sibTrans" cxnId="{432DBB3B-26FA-4D2B-A780-5F4EBEEB1567}">
      <dgm:prSet/>
      <dgm:spPr/>
      <dgm:t>
        <a:bodyPr/>
        <a:lstStyle/>
        <a:p>
          <a:endParaRPr lang="en-GB" sz="2000"/>
        </a:p>
      </dgm:t>
    </dgm:pt>
    <dgm:pt modelId="{50F50BD5-740B-49E2-A8CC-61E675A27F16}">
      <dgm:prSet phldrT="[Κείμενο]" custT="1"/>
      <dgm:spPr>
        <a:solidFill>
          <a:schemeClr val="bg2">
            <a:lumMod val="90000"/>
          </a:schemeClr>
        </a:solidFill>
      </dgm:spPr>
      <dgm:t>
        <a:bodyPr/>
        <a:lstStyle/>
        <a:p>
          <a:r>
            <a:rPr lang="en-GB" sz="2000" b="1" dirty="0" smtClean="0">
              <a:solidFill>
                <a:schemeClr val="tx1"/>
              </a:solidFill>
            </a:rPr>
            <a:t>Solvers</a:t>
          </a:r>
          <a:endParaRPr lang="en-GB" sz="2000" b="1" dirty="0">
            <a:solidFill>
              <a:schemeClr val="tx1"/>
            </a:solidFill>
          </a:endParaRPr>
        </a:p>
      </dgm:t>
    </dgm:pt>
    <dgm:pt modelId="{DFCD9FF6-6235-4BCE-9DD4-6B5FD0E1A91D}" type="parTrans" cxnId="{3484546B-8A78-4661-949C-A72B7B90424B}">
      <dgm:prSet/>
      <dgm:spPr/>
      <dgm:t>
        <a:bodyPr/>
        <a:lstStyle/>
        <a:p>
          <a:endParaRPr lang="en-GB" sz="2000"/>
        </a:p>
      </dgm:t>
    </dgm:pt>
    <dgm:pt modelId="{BE91CDB9-D3DE-43DA-95A3-98640FAD1F1E}" type="sibTrans" cxnId="{3484546B-8A78-4661-949C-A72B7B90424B}">
      <dgm:prSet/>
      <dgm:spPr/>
      <dgm:t>
        <a:bodyPr/>
        <a:lstStyle/>
        <a:p>
          <a:endParaRPr lang="en-GB" sz="2000"/>
        </a:p>
      </dgm:t>
    </dgm:pt>
    <dgm:pt modelId="{FF46BB9B-1D82-4D28-A7A5-59A1A337012F}">
      <dgm:prSet phldrT="[Κείμενο]" custT="1"/>
      <dgm:spPr>
        <a:solidFill>
          <a:schemeClr val="tx1"/>
        </a:solidFill>
      </dgm:spPr>
      <dgm:t>
        <a:bodyPr/>
        <a:lstStyle/>
        <a:p>
          <a:r>
            <a:rPr lang="en-GB" sz="2000" b="1" dirty="0" smtClean="0"/>
            <a:t>Non-solvers</a:t>
          </a:r>
          <a:endParaRPr lang="en-GB" sz="2000" b="1" dirty="0"/>
        </a:p>
      </dgm:t>
    </dgm:pt>
    <dgm:pt modelId="{E476897C-E5AB-4CC3-A1DD-DD51D9187016}" type="parTrans" cxnId="{D654C9AA-C03A-4E29-B36A-311FF55CE34A}">
      <dgm:prSet/>
      <dgm:spPr/>
      <dgm:t>
        <a:bodyPr/>
        <a:lstStyle/>
        <a:p>
          <a:endParaRPr lang="en-GB" sz="2000"/>
        </a:p>
      </dgm:t>
    </dgm:pt>
    <dgm:pt modelId="{DB7336E5-25E3-44C6-9F84-F04489E8375F}" type="sibTrans" cxnId="{D654C9AA-C03A-4E29-B36A-311FF55CE34A}">
      <dgm:prSet/>
      <dgm:spPr/>
      <dgm:t>
        <a:bodyPr/>
        <a:lstStyle/>
        <a:p>
          <a:endParaRPr lang="en-GB" sz="2000"/>
        </a:p>
      </dgm:t>
    </dgm:pt>
    <dgm:pt modelId="{B162A0A9-ED98-4B08-BA26-CE97F6A82DDA}" type="pres">
      <dgm:prSet presAssocID="{E401B75A-099B-4C55-A503-74C19FFC10CC}" presName="compositeShape" presStyleCnt="0">
        <dgm:presLayoutVars>
          <dgm:chMax val="7"/>
          <dgm:dir/>
          <dgm:resizeHandles val="exact"/>
        </dgm:presLayoutVars>
      </dgm:prSet>
      <dgm:spPr/>
    </dgm:pt>
    <dgm:pt modelId="{2A826990-DFB1-4CEB-AF56-58A483122DBA}" type="pres">
      <dgm:prSet presAssocID="{E401B75A-099B-4C55-A503-74C19FFC10CC}" presName="wedge1" presStyleLbl="node1" presStyleIdx="0" presStyleCnt="3" custLinFactNeighborX="14354" custLinFactNeighborY="-4586"/>
      <dgm:spPr/>
      <dgm:t>
        <a:bodyPr/>
        <a:lstStyle/>
        <a:p>
          <a:endParaRPr lang="en-GB"/>
        </a:p>
      </dgm:t>
    </dgm:pt>
    <dgm:pt modelId="{06A8BBE7-32E6-43CF-95F0-CB6E0A6E6EEF}" type="pres">
      <dgm:prSet presAssocID="{E401B75A-099B-4C55-A503-74C19FFC10CC}" presName="wedge1Tx" presStyleLbl="node1" presStyleIdx="0" presStyleCnt="3">
        <dgm:presLayoutVars>
          <dgm:chMax val="0"/>
          <dgm:chPref val="0"/>
          <dgm:bulletEnabled val="1"/>
        </dgm:presLayoutVars>
      </dgm:prSet>
      <dgm:spPr/>
      <dgm:t>
        <a:bodyPr/>
        <a:lstStyle/>
        <a:p>
          <a:endParaRPr lang="en-GB"/>
        </a:p>
      </dgm:t>
    </dgm:pt>
    <dgm:pt modelId="{1423AF45-1CE2-4F48-A352-52BD676E2A9B}" type="pres">
      <dgm:prSet presAssocID="{E401B75A-099B-4C55-A503-74C19FFC10CC}" presName="wedge2" presStyleLbl="node1" presStyleIdx="1" presStyleCnt="3"/>
      <dgm:spPr/>
      <dgm:t>
        <a:bodyPr/>
        <a:lstStyle/>
        <a:p>
          <a:endParaRPr lang="en-GB"/>
        </a:p>
      </dgm:t>
    </dgm:pt>
    <dgm:pt modelId="{3777A9F6-9AE4-4D03-84A4-37D3E94899B0}" type="pres">
      <dgm:prSet presAssocID="{E401B75A-099B-4C55-A503-74C19FFC10CC}" presName="wedge2Tx" presStyleLbl="node1" presStyleIdx="1" presStyleCnt="3">
        <dgm:presLayoutVars>
          <dgm:chMax val="0"/>
          <dgm:chPref val="0"/>
          <dgm:bulletEnabled val="1"/>
        </dgm:presLayoutVars>
      </dgm:prSet>
      <dgm:spPr/>
      <dgm:t>
        <a:bodyPr/>
        <a:lstStyle/>
        <a:p>
          <a:endParaRPr lang="en-GB"/>
        </a:p>
      </dgm:t>
    </dgm:pt>
    <dgm:pt modelId="{852A234A-BB8C-47A2-ACA0-59117D106E17}" type="pres">
      <dgm:prSet presAssocID="{E401B75A-099B-4C55-A503-74C19FFC10CC}" presName="wedge3" presStyleLbl="node1" presStyleIdx="2" presStyleCnt="3"/>
      <dgm:spPr/>
      <dgm:t>
        <a:bodyPr/>
        <a:lstStyle/>
        <a:p>
          <a:endParaRPr lang="en-GB"/>
        </a:p>
      </dgm:t>
    </dgm:pt>
    <dgm:pt modelId="{3F04EAFB-87A7-4C07-A618-F2BDB560D212}" type="pres">
      <dgm:prSet presAssocID="{E401B75A-099B-4C55-A503-74C19FFC10CC}" presName="wedge3Tx" presStyleLbl="node1" presStyleIdx="2" presStyleCnt="3">
        <dgm:presLayoutVars>
          <dgm:chMax val="0"/>
          <dgm:chPref val="0"/>
          <dgm:bulletEnabled val="1"/>
        </dgm:presLayoutVars>
      </dgm:prSet>
      <dgm:spPr/>
      <dgm:t>
        <a:bodyPr/>
        <a:lstStyle/>
        <a:p>
          <a:endParaRPr lang="en-GB"/>
        </a:p>
      </dgm:t>
    </dgm:pt>
  </dgm:ptLst>
  <dgm:cxnLst>
    <dgm:cxn modelId="{4150201F-D368-4198-969A-B408F7347D66}" type="presOf" srcId="{4AA3C02F-B36B-4863-8979-6EEFCDFD21C9}" destId="{2A826990-DFB1-4CEB-AF56-58A483122DBA}" srcOrd="0" destOrd="0" presId="urn:microsoft.com/office/officeart/2005/8/layout/chart3"/>
    <dgm:cxn modelId="{432DBB3B-26FA-4D2B-A780-5F4EBEEB1567}" srcId="{E401B75A-099B-4C55-A503-74C19FFC10CC}" destId="{4AA3C02F-B36B-4863-8979-6EEFCDFD21C9}" srcOrd="0" destOrd="0" parTransId="{2386F5F4-94C6-4865-A363-EC847678C9EA}" sibTransId="{2DE4ADAB-3802-4EEA-95A1-2B7BF3DBC3FC}"/>
    <dgm:cxn modelId="{3484546B-8A78-4661-949C-A72B7B90424B}" srcId="{E401B75A-099B-4C55-A503-74C19FFC10CC}" destId="{50F50BD5-740B-49E2-A8CC-61E675A27F16}" srcOrd="2" destOrd="0" parTransId="{DFCD9FF6-6235-4BCE-9DD4-6B5FD0E1A91D}" sibTransId="{BE91CDB9-D3DE-43DA-95A3-98640FAD1F1E}"/>
    <dgm:cxn modelId="{0FF56106-B2A8-4AAC-A586-25F81E845AEA}" type="presOf" srcId="{FF46BB9B-1D82-4D28-A7A5-59A1A337012F}" destId="{1423AF45-1CE2-4F48-A352-52BD676E2A9B}" srcOrd="0" destOrd="0" presId="urn:microsoft.com/office/officeart/2005/8/layout/chart3"/>
    <dgm:cxn modelId="{FFAC8424-AAC0-413A-ACC4-D037FC5239C5}" type="presOf" srcId="{FF46BB9B-1D82-4D28-A7A5-59A1A337012F}" destId="{3777A9F6-9AE4-4D03-84A4-37D3E94899B0}" srcOrd="1" destOrd="0" presId="urn:microsoft.com/office/officeart/2005/8/layout/chart3"/>
    <dgm:cxn modelId="{71262E5A-477A-461B-A1BC-7CB3AEACC455}" type="presOf" srcId="{50F50BD5-740B-49E2-A8CC-61E675A27F16}" destId="{3F04EAFB-87A7-4C07-A618-F2BDB560D212}" srcOrd="1" destOrd="0" presId="urn:microsoft.com/office/officeart/2005/8/layout/chart3"/>
    <dgm:cxn modelId="{D654C9AA-C03A-4E29-B36A-311FF55CE34A}" srcId="{E401B75A-099B-4C55-A503-74C19FFC10CC}" destId="{FF46BB9B-1D82-4D28-A7A5-59A1A337012F}" srcOrd="1" destOrd="0" parTransId="{E476897C-E5AB-4CC3-A1DD-DD51D9187016}" sibTransId="{DB7336E5-25E3-44C6-9F84-F04489E8375F}"/>
    <dgm:cxn modelId="{B4CF1879-4E87-4335-982F-1C678E41B201}" type="presOf" srcId="{50F50BD5-740B-49E2-A8CC-61E675A27F16}" destId="{852A234A-BB8C-47A2-ACA0-59117D106E17}" srcOrd="0" destOrd="0" presId="urn:microsoft.com/office/officeart/2005/8/layout/chart3"/>
    <dgm:cxn modelId="{E6263A66-83F3-48BE-B536-F6DBDB069706}" type="presOf" srcId="{4AA3C02F-B36B-4863-8979-6EEFCDFD21C9}" destId="{06A8BBE7-32E6-43CF-95F0-CB6E0A6E6EEF}" srcOrd="1" destOrd="0" presId="urn:microsoft.com/office/officeart/2005/8/layout/chart3"/>
    <dgm:cxn modelId="{4180C096-C7A2-4554-BE7F-4C7B07F4ED9D}" type="presOf" srcId="{E401B75A-099B-4C55-A503-74C19FFC10CC}" destId="{B162A0A9-ED98-4B08-BA26-CE97F6A82DDA}" srcOrd="0" destOrd="0" presId="urn:microsoft.com/office/officeart/2005/8/layout/chart3"/>
    <dgm:cxn modelId="{53DDA6A3-86BA-46CB-8106-11B037ED02CD}" type="presParOf" srcId="{B162A0A9-ED98-4B08-BA26-CE97F6A82DDA}" destId="{2A826990-DFB1-4CEB-AF56-58A483122DBA}" srcOrd="0" destOrd="0" presId="urn:microsoft.com/office/officeart/2005/8/layout/chart3"/>
    <dgm:cxn modelId="{BF46CA14-E09E-43CC-B04A-B7CE6929F1D4}" type="presParOf" srcId="{B162A0A9-ED98-4B08-BA26-CE97F6A82DDA}" destId="{06A8BBE7-32E6-43CF-95F0-CB6E0A6E6EEF}" srcOrd="1" destOrd="0" presId="urn:microsoft.com/office/officeart/2005/8/layout/chart3"/>
    <dgm:cxn modelId="{F4C62E69-675E-43B9-B207-6AD6D0401B75}" type="presParOf" srcId="{B162A0A9-ED98-4B08-BA26-CE97F6A82DDA}" destId="{1423AF45-1CE2-4F48-A352-52BD676E2A9B}" srcOrd="2" destOrd="0" presId="urn:microsoft.com/office/officeart/2005/8/layout/chart3"/>
    <dgm:cxn modelId="{5640572E-3800-4A22-A0D7-0433448E6FB4}" type="presParOf" srcId="{B162A0A9-ED98-4B08-BA26-CE97F6A82DDA}" destId="{3777A9F6-9AE4-4D03-84A4-37D3E94899B0}" srcOrd="3" destOrd="0" presId="urn:microsoft.com/office/officeart/2005/8/layout/chart3"/>
    <dgm:cxn modelId="{7254EBB9-1E83-48CC-833D-066EA23A2B25}" type="presParOf" srcId="{B162A0A9-ED98-4B08-BA26-CE97F6A82DDA}" destId="{852A234A-BB8C-47A2-ACA0-59117D106E17}" srcOrd="4" destOrd="0" presId="urn:microsoft.com/office/officeart/2005/8/layout/chart3"/>
    <dgm:cxn modelId="{0B595281-0DE6-4314-8048-91C598E0A059}" type="presParOf" srcId="{B162A0A9-ED98-4B08-BA26-CE97F6A82DDA}" destId="{3F04EAFB-87A7-4C07-A618-F2BDB560D212}" srcOrd="5" destOrd="0" presId="urn:microsoft.com/office/officeart/2005/8/layout/char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127DC9-94FE-402B-8603-E7ED9DCB30C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87C5A0A0-E812-4350-A973-2C471623DB2F}">
      <dgm:prSet phldrT="[Κείμενο]"/>
      <dgm:spPr/>
      <dgm:t>
        <a:bodyPr/>
        <a:lstStyle/>
        <a:p>
          <a:r>
            <a:rPr lang="en-GB" dirty="0" smtClean="0">
              <a:latin typeface="Century Gothic" panose="020B0502020202020204" pitchFamily="34" charset="0"/>
            </a:rPr>
            <a:t>Broader Factors</a:t>
          </a:r>
        </a:p>
      </dgm:t>
    </dgm:pt>
    <dgm:pt modelId="{31643EEF-5C6D-4AA8-86DE-49349C0FA16A}" type="parTrans" cxnId="{BB423730-CAFF-4AE4-9B0B-1F6F25976E3E}">
      <dgm:prSet/>
      <dgm:spPr/>
      <dgm:t>
        <a:bodyPr/>
        <a:lstStyle/>
        <a:p>
          <a:endParaRPr lang="en-GB"/>
        </a:p>
      </dgm:t>
    </dgm:pt>
    <dgm:pt modelId="{D98AF1D3-9AEA-4E2A-85FD-C47EF449C276}" type="sibTrans" cxnId="{BB423730-CAFF-4AE4-9B0B-1F6F25976E3E}">
      <dgm:prSet/>
      <dgm:spPr/>
      <dgm:t>
        <a:bodyPr/>
        <a:lstStyle/>
        <a:p>
          <a:endParaRPr lang="en-GB"/>
        </a:p>
      </dgm:t>
    </dgm:pt>
    <dgm:pt modelId="{C54FCA8A-1120-4FBF-A50E-ED227ABE799F}">
      <dgm:prSet phldrT="[Κείμενο]"/>
      <dgm:spPr/>
      <dgm:t>
        <a:bodyPr/>
        <a:lstStyle/>
        <a:p>
          <a:r>
            <a:rPr lang="en-GB" dirty="0" smtClean="0">
              <a:latin typeface="Century Gothic" panose="020B0502020202020204" pitchFamily="34" charset="0"/>
            </a:rPr>
            <a:t>One Factor (model)</a:t>
          </a:r>
        </a:p>
        <a:p>
          <a:r>
            <a:rPr lang="en-GB" dirty="0" smtClean="0">
              <a:latin typeface="Century Gothic" panose="020B0502020202020204" pitchFamily="34" charset="0"/>
            </a:rPr>
            <a:t>‘Artificiality’</a:t>
          </a:r>
          <a:endParaRPr lang="en-GB" dirty="0">
            <a:latin typeface="Century Gothic" panose="020B0502020202020204" pitchFamily="34" charset="0"/>
          </a:endParaRPr>
        </a:p>
      </dgm:t>
    </dgm:pt>
    <dgm:pt modelId="{FA68D723-9BE4-40DD-BAA6-49041A6FB333}" type="parTrans" cxnId="{6183F794-2FBD-44CB-9319-2D2CC6410553}">
      <dgm:prSet/>
      <dgm:spPr/>
      <dgm:t>
        <a:bodyPr/>
        <a:lstStyle/>
        <a:p>
          <a:endParaRPr lang="en-GB"/>
        </a:p>
      </dgm:t>
    </dgm:pt>
    <dgm:pt modelId="{D7439DDB-7F19-4E1C-9847-6996DAC18CB1}" type="sibTrans" cxnId="{6183F794-2FBD-44CB-9319-2D2CC6410553}">
      <dgm:prSet/>
      <dgm:spPr/>
      <dgm:t>
        <a:bodyPr/>
        <a:lstStyle/>
        <a:p>
          <a:endParaRPr lang="en-GB"/>
        </a:p>
      </dgm:t>
    </dgm:pt>
    <dgm:pt modelId="{6FA0D057-A116-49FD-88D1-3C1497139465}" type="pres">
      <dgm:prSet presAssocID="{92127DC9-94FE-402B-8603-E7ED9DCB30CC}" presName="Name0" presStyleCnt="0">
        <dgm:presLayoutVars>
          <dgm:chMax/>
          <dgm:chPref/>
          <dgm:dir/>
        </dgm:presLayoutVars>
      </dgm:prSet>
      <dgm:spPr/>
      <dgm:t>
        <a:bodyPr/>
        <a:lstStyle/>
        <a:p>
          <a:endParaRPr lang="en-GB"/>
        </a:p>
      </dgm:t>
    </dgm:pt>
    <dgm:pt modelId="{61EFD030-6C38-44B2-8EAB-AED754652045}" type="pres">
      <dgm:prSet presAssocID="{C54FCA8A-1120-4FBF-A50E-ED227ABE799F}" presName="composite" presStyleCnt="0">
        <dgm:presLayoutVars>
          <dgm:chMax val="1"/>
          <dgm:chPref val="1"/>
        </dgm:presLayoutVars>
      </dgm:prSet>
      <dgm:spPr/>
    </dgm:pt>
    <dgm:pt modelId="{7B47909C-CDBE-415C-9322-5C8A4A5EC65F}" type="pres">
      <dgm:prSet presAssocID="{C54FCA8A-1120-4FBF-A50E-ED227ABE799F}" presName="Accent" presStyleLbl="trAlignAcc1" presStyleIdx="0" presStyleCnt="2">
        <dgm:presLayoutVars>
          <dgm:chMax val="0"/>
          <dgm:chPref val="0"/>
        </dgm:presLayoutVars>
      </dgm:prSet>
      <dgm:spPr/>
    </dgm:pt>
    <dgm:pt modelId="{38A889B3-409C-401C-A14A-C3F8C61C4B3D}" type="pres">
      <dgm:prSet presAssocID="{C54FCA8A-1120-4FBF-A50E-ED227ABE799F}" presName="Image" presStyleLbl="alignImgPlace1" presStyleIdx="0" presStyleCnt="2">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t="-4000" b="-4000"/>
          </a:stretch>
        </a:blipFill>
      </dgm:spPr>
    </dgm:pt>
    <dgm:pt modelId="{44BDB01F-132A-47E9-A219-AB613BB96FD8}" type="pres">
      <dgm:prSet presAssocID="{C54FCA8A-1120-4FBF-A50E-ED227ABE799F}" presName="ChildComposite" presStyleCnt="0"/>
      <dgm:spPr/>
    </dgm:pt>
    <dgm:pt modelId="{AE7634EC-770C-4F0A-83A4-CF7F78C0942A}" type="pres">
      <dgm:prSet presAssocID="{C54FCA8A-1120-4FBF-A50E-ED227ABE799F}" presName="Child" presStyleLbl="node1" presStyleIdx="0" presStyleCnt="0">
        <dgm:presLayoutVars>
          <dgm:chMax val="0"/>
          <dgm:chPref val="0"/>
          <dgm:bulletEnabled val="1"/>
        </dgm:presLayoutVars>
      </dgm:prSet>
      <dgm:spPr/>
    </dgm:pt>
    <dgm:pt modelId="{A1C732E2-9865-4D9E-B750-0F0127C8F637}" type="pres">
      <dgm:prSet presAssocID="{C54FCA8A-1120-4FBF-A50E-ED227ABE799F}" presName="Parent" presStyleLbl="revTx" presStyleIdx="0" presStyleCnt="2">
        <dgm:presLayoutVars>
          <dgm:chMax val="1"/>
          <dgm:chPref val="0"/>
          <dgm:bulletEnabled val="1"/>
        </dgm:presLayoutVars>
      </dgm:prSet>
      <dgm:spPr/>
      <dgm:t>
        <a:bodyPr/>
        <a:lstStyle/>
        <a:p>
          <a:endParaRPr lang="en-GB"/>
        </a:p>
      </dgm:t>
    </dgm:pt>
    <dgm:pt modelId="{F4CAF6B2-C1B3-45DC-848B-267F940E457B}" type="pres">
      <dgm:prSet presAssocID="{D7439DDB-7F19-4E1C-9847-6996DAC18CB1}" presName="sibTrans" presStyleCnt="0"/>
      <dgm:spPr/>
    </dgm:pt>
    <dgm:pt modelId="{19870758-A691-4DE4-A675-EB3E8D7F68EB}" type="pres">
      <dgm:prSet presAssocID="{87C5A0A0-E812-4350-A973-2C471623DB2F}" presName="composite" presStyleCnt="0">
        <dgm:presLayoutVars>
          <dgm:chMax val="1"/>
          <dgm:chPref val="1"/>
        </dgm:presLayoutVars>
      </dgm:prSet>
      <dgm:spPr/>
    </dgm:pt>
    <dgm:pt modelId="{A1CFEB81-FE43-4AD3-9C9D-BC22ED0EA458}" type="pres">
      <dgm:prSet presAssocID="{87C5A0A0-E812-4350-A973-2C471623DB2F}" presName="Accent" presStyleLbl="trAlignAcc1" presStyleIdx="1" presStyleCnt="2" custLinFactNeighborX="-411">
        <dgm:presLayoutVars>
          <dgm:chMax val="0"/>
          <dgm:chPref val="0"/>
        </dgm:presLayoutVars>
      </dgm:prSet>
      <dgm:spPr/>
    </dgm:pt>
    <dgm:pt modelId="{AC4AB950-8583-49F7-8FE2-1C4E48A2D64D}" type="pres">
      <dgm:prSet presAssocID="{87C5A0A0-E812-4350-A973-2C471623DB2F}" presName="Image" presStyleLbl="alignImgPlace1" presStyleIdx="1" presStyleCnt="2">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xmlns="" val="0"/>
              </a:ext>
            </a:extLst>
          </a:blip>
          <a:srcRect/>
          <a:stretch>
            <a:fillRect t="-10000" b="-10000"/>
          </a:stretch>
        </a:blipFill>
      </dgm:spPr>
    </dgm:pt>
    <dgm:pt modelId="{6CBC2C2D-1943-48FC-9ADE-4D0749747253}" type="pres">
      <dgm:prSet presAssocID="{87C5A0A0-E812-4350-A973-2C471623DB2F}" presName="ChildComposite" presStyleCnt="0"/>
      <dgm:spPr/>
    </dgm:pt>
    <dgm:pt modelId="{192CEB37-FF13-4872-B492-1417F80A8320}" type="pres">
      <dgm:prSet presAssocID="{87C5A0A0-E812-4350-A973-2C471623DB2F}" presName="Child" presStyleLbl="node1" presStyleIdx="0" presStyleCnt="0">
        <dgm:presLayoutVars>
          <dgm:chMax val="0"/>
          <dgm:chPref val="0"/>
          <dgm:bulletEnabled val="1"/>
        </dgm:presLayoutVars>
      </dgm:prSet>
      <dgm:spPr/>
    </dgm:pt>
    <dgm:pt modelId="{6ABCE378-2B0E-4DB7-9A54-88EF9642110A}" type="pres">
      <dgm:prSet presAssocID="{87C5A0A0-E812-4350-A973-2C471623DB2F}" presName="Parent" presStyleLbl="revTx" presStyleIdx="1" presStyleCnt="2">
        <dgm:presLayoutVars>
          <dgm:chMax val="1"/>
          <dgm:chPref val="0"/>
          <dgm:bulletEnabled val="1"/>
        </dgm:presLayoutVars>
      </dgm:prSet>
      <dgm:spPr/>
      <dgm:t>
        <a:bodyPr/>
        <a:lstStyle/>
        <a:p>
          <a:endParaRPr lang="en-GB"/>
        </a:p>
      </dgm:t>
    </dgm:pt>
  </dgm:ptLst>
  <dgm:cxnLst>
    <dgm:cxn modelId="{FA8C74F8-56BB-40C0-8339-0748E8F8A6E0}" type="presOf" srcId="{92127DC9-94FE-402B-8603-E7ED9DCB30CC}" destId="{6FA0D057-A116-49FD-88D1-3C1497139465}" srcOrd="0" destOrd="0" presId="urn:microsoft.com/office/officeart/2008/layout/CaptionedPictures"/>
    <dgm:cxn modelId="{D131CA7E-B261-42DA-842E-0858F8A97686}" type="presOf" srcId="{87C5A0A0-E812-4350-A973-2C471623DB2F}" destId="{6ABCE378-2B0E-4DB7-9A54-88EF9642110A}" srcOrd="0" destOrd="0" presId="urn:microsoft.com/office/officeart/2008/layout/CaptionedPictures"/>
    <dgm:cxn modelId="{BB423730-CAFF-4AE4-9B0B-1F6F25976E3E}" srcId="{92127DC9-94FE-402B-8603-E7ED9DCB30CC}" destId="{87C5A0A0-E812-4350-A973-2C471623DB2F}" srcOrd="1" destOrd="0" parTransId="{31643EEF-5C6D-4AA8-86DE-49349C0FA16A}" sibTransId="{D98AF1D3-9AEA-4E2A-85FD-C47EF449C276}"/>
    <dgm:cxn modelId="{6183F794-2FBD-44CB-9319-2D2CC6410553}" srcId="{92127DC9-94FE-402B-8603-E7ED9DCB30CC}" destId="{C54FCA8A-1120-4FBF-A50E-ED227ABE799F}" srcOrd="0" destOrd="0" parTransId="{FA68D723-9BE4-40DD-BAA6-49041A6FB333}" sibTransId="{D7439DDB-7F19-4E1C-9847-6996DAC18CB1}"/>
    <dgm:cxn modelId="{4BE8DF72-F78C-4E11-A036-C008505BB9BF}" type="presOf" srcId="{C54FCA8A-1120-4FBF-A50E-ED227ABE799F}" destId="{A1C732E2-9865-4D9E-B750-0F0127C8F637}" srcOrd="0" destOrd="0" presId="urn:microsoft.com/office/officeart/2008/layout/CaptionedPictures"/>
    <dgm:cxn modelId="{1A5C1ED0-CEE3-4DB4-8C67-A438E846B46C}" type="presParOf" srcId="{6FA0D057-A116-49FD-88D1-3C1497139465}" destId="{61EFD030-6C38-44B2-8EAB-AED754652045}" srcOrd="0" destOrd="0" presId="urn:microsoft.com/office/officeart/2008/layout/CaptionedPictures"/>
    <dgm:cxn modelId="{7DA98E95-9D5E-45D3-9B44-95041DCFC805}" type="presParOf" srcId="{61EFD030-6C38-44B2-8EAB-AED754652045}" destId="{7B47909C-CDBE-415C-9322-5C8A4A5EC65F}" srcOrd="0" destOrd="0" presId="urn:microsoft.com/office/officeart/2008/layout/CaptionedPictures"/>
    <dgm:cxn modelId="{B9FA1D98-D0FA-402C-9AE4-2425B2D37EBF}" type="presParOf" srcId="{61EFD030-6C38-44B2-8EAB-AED754652045}" destId="{38A889B3-409C-401C-A14A-C3F8C61C4B3D}" srcOrd="1" destOrd="0" presId="urn:microsoft.com/office/officeart/2008/layout/CaptionedPictures"/>
    <dgm:cxn modelId="{1F97E17B-2FF6-43AE-8A55-E4F846F93E3E}" type="presParOf" srcId="{61EFD030-6C38-44B2-8EAB-AED754652045}" destId="{44BDB01F-132A-47E9-A219-AB613BB96FD8}" srcOrd="2" destOrd="0" presId="urn:microsoft.com/office/officeart/2008/layout/CaptionedPictures"/>
    <dgm:cxn modelId="{C480C58A-A6A0-4E9A-8407-C17E69142D19}" type="presParOf" srcId="{44BDB01F-132A-47E9-A219-AB613BB96FD8}" destId="{AE7634EC-770C-4F0A-83A4-CF7F78C0942A}" srcOrd="0" destOrd="0" presId="urn:microsoft.com/office/officeart/2008/layout/CaptionedPictures"/>
    <dgm:cxn modelId="{CD88271D-6D5A-4B31-A618-C77DBAEFC34E}" type="presParOf" srcId="{44BDB01F-132A-47E9-A219-AB613BB96FD8}" destId="{A1C732E2-9865-4D9E-B750-0F0127C8F637}" srcOrd="1" destOrd="0" presId="urn:microsoft.com/office/officeart/2008/layout/CaptionedPictures"/>
    <dgm:cxn modelId="{4C3FD3F5-BF1B-4AF7-8B8A-2DCE3909E36D}" type="presParOf" srcId="{6FA0D057-A116-49FD-88D1-3C1497139465}" destId="{F4CAF6B2-C1B3-45DC-848B-267F940E457B}" srcOrd="1" destOrd="0" presId="urn:microsoft.com/office/officeart/2008/layout/CaptionedPictures"/>
    <dgm:cxn modelId="{6FE970B3-7B6A-4D3F-8885-0A7D258F7D2A}" type="presParOf" srcId="{6FA0D057-A116-49FD-88D1-3C1497139465}" destId="{19870758-A691-4DE4-A675-EB3E8D7F68EB}" srcOrd="2" destOrd="0" presId="urn:microsoft.com/office/officeart/2008/layout/CaptionedPictures"/>
    <dgm:cxn modelId="{574EA549-8C82-43CD-A9F0-048384C8EAED}" type="presParOf" srcId="{19870758-A691-4DE4-A675-EB3E8D7F68EB}" destId="{A1CFEB81-FE43-4AD3-9C9D-BC22ED0EA458}" srcOrd="0" destOrd="0" presId="urn:microsoft.com/office/officeart/2008/layout/CaptionedPictures"/>
    <dgm:cxn modelId="{803A06D3-0DAF-4894-B7CC-0A5E145C7FA4}" type="presParOf" srcId="{19870758-A691-4DE4-A675-EB3E8D7F68EB}" destId="{AC4AB950-8583-49F7-8FE2-1C4E48A2D64D}" srcOrd="1" destOrd="0" presId="urn:microsoft.com/office/officeart/2008/layout/CaptionedPictures"/>
    <dgm:cxn modelId="{25BB72BB-180E-4E60-B068-FCE33B73D07F}" type="presParOf" srcId="{19870758-A691-4DE4-A675-EB3E8D7F68EB}" destId="{6CBC2C2D-1943-48FC-9ADE-4D0749747253}" srcOrd="2" destOrd="0" presId="urn:microsoft.com/office/officeart/2008/layout/CaptionedPictures"/>
    <dgm:cxn modelId="{98325257-6CDE-4A52-B881-73F390059758}" type="presParOf" srcId="{6CBC2C2D-1943-48FC-9ADE-4D0749747253}" destId="{192CEB37-FF13-4872-B492-1417F80A8320}" srcOrd="0" destOrd="0" presId="urn:microsoft.com/office/officeart/2008/layout/CaptionedPictures"/>
    <dgm:cxn modelId="{3A75AD8D-2503-453D-93B2-DB67715AD011}" type="presParOf" srcId="{6CBC2C2D-1943-48FC-9ADE-4D0749747253}" destId="{6ABCE378-2B0E-4DB7-9A54-88EF9642110A}" srcOrd="1" destOrd="0" presId="urn:microsoft.com/office/officeart/2008/layout/CaptionedPictur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100391-DA79-4BFF-9F5C-9022871C6C13}" type="doc">
      <dgm:prSet loTypeId="urn:microsoft.com/office/officeart/2009/3/layout/RandomtoResultProcess" loCatId="process" qsTypeId="urn:microsoft.com/office/officeart/2005/8/quickstyle/simple1" qsCatId="simple" csTypeId="urn:microsoft.com/office/officeart/2005/8/colors/colorful4" csCatId="colorful" phldr="1"/>
      <dgm:spPr/>
      <dgm:t>
        <a:bodyPr/>
        <a:lstStyle/>
        <a:p>
          <a:endParaRPr lang="en-GB"/>
        </a:p>
      </dgm:t>
    </dgm:pt>
    <dgm:pt modelId="{E0D28AB2-6412-408D-9752-E386B0DB6E2C}">
      <dgm:prSet phldrT="[Κείμενο]" custT="1"/>
      <dgm:spPr/>
      <dgm:t>
        <a:bodyPr/>
        <a:lstStyle/>
        <a:p>
          <a:r>
            <a:rPr lang="en-GB" sz="1800" dirty="0" smtClean="0"/>
            <a:t>“Describe a Project in which clients have learned from simulation”</a:t>
          </a:r>
          <a:endParaRPr lang="en-GB" sz="1800" dirty="0"/>
        </a:p>
      </dgm:t>
    </dgm:pt>
    <dgm:pt modelId="{B823889D-CBF2-40F8-BB3C-AF35585888D8}" type="parTrans" cxnId="{735DEC04-0A0E-4A47-BE6F-BB6FC2F37A21}">
      <dgm:prSet/>
      <dgm:spPr/>
      <dgm:t>
        <a:bodyPr/>
        <a:lstStyle/>
        <a:p>
          <a:endParaRPr lang="en-GB" sz="1800"/>
        </a:p>
      </dgm:t>
    </dgm:pt>
    <dgm:pt modelId="{528978EF-5D5E-46E7-8B62-8C640EB70106}" type="sibTrans" cxnId="{735DEC04-0A0E-4A47-BE6F-BB6FC2F37A21}">
      <dgm:prSet/>
      <dgm:spPr/>
      <dgm:t>
        <a:bodyPr/>
        <a:lstStyle/>
        <a:p>
          <a:endParaRPr lang="en-GB" sz="1800"/>
        </a:p>
      </dgm:t>
    </dgm:pt>
    <dgm:pt modelId="{EF73309A-F11A-43BA-9AFA-050DDACC9428}">
      <dgm:prSet phldrT="[Κείμενο]" custT="1"/>
      <dgm:spPr/>
      <dgm:t>
        <a:bodyPr/>
        <a:lstStyle/>
        <a:p>
          <a:pPr algn="l"/>
          <a:r>
            <a:rPr lang="en-GB" sz="2000" i="1" dirty="0" smtClean="0"/>
            <a:t>Factors that interviewees felt were important in client’s learning </a:t>
          </a:r>
          <a:endParaRPr lang="en-GB" sz="2000" i="1" dirty="0"/>
        </a:p>
      </dgm:t>
    </dgm:pt>
    <dgm:pt modelId="{03F4FB85-43D8-4196-BE25-B64BC2D10682}" type="parTrans" cxnId="{0340D0EF-0103-4315-BE66-4F125A48EC27}">
      <dgm:prSet/>
      <dgm:spPr/>
      <dgm:t>
        <a:bodyPr/>
        <a:lstStyle/>
        <a:p>
          <a:endParaRPr lang="en-GB" sz="1800"/>
        </a:p>
      </dgm:t>
    </dgm:pt>
    <dgm:pt modelId="{738ED928-851B-4114-9D02-CA46359F2F00}" type="sibTrans" cxnId="{0340D0EF-0103-4315-BE66-4F125A48EC27}">
      <dgm:prSet/>
      <dgm:spPr/>
      <dgm:t>
        <a:bodyPr/>
        <a:lstStyle/>
        <a:p>
          <a:endParaRPr lang="en-GB" sz="1800"/>
        </a:p>
      </dgm:t>
    </dgm:pt>
    <dgm:pt modelId="{564B4A35-3E8E-4650-A7F7-60E6E3F6EACB}">
      <dgm:prSet phldrT="[Κείμενο]" custT="1"/>
      <dgm:spPr/>
      <dgm:t>
        <a:bodyPr/>
        <a:lstStyle/>
        <a:p>
          <a:r>
            <a:rPr lang="en-GB" sz="2800" dirty="0" smtClean="0"/>
            <a:t>How did clients learn?</a:t>
          </a:r>
          <a:endParaRPr lang="en-GB" sz="2800" dirty="0"/>
        </a:p>
      </dgm:t>
    </dgm:pt>
    <dgm:pt modelId="{BDE898CB-8B72-48DD-91BC-4CDFB69E8262}" type="parTrans" cxnId="{E4585703-250B-4A02-9A7F-8D032FF6BB3F}">
      <dgm:prSet/>
      <dgm:spPr/>
      <dgm:t>
        <a:bodyPr/>
        <a:lstStyle/>
        <a:p>
          <a:endParaRPr lang="en-GB" sz="1800"/>
        </a:p>
      </dgm:t>
    </dgm:pt>
    <dgm:pt modelId="{26A71652-E232-4B33-BD0D-F3BDF740E4E0}" type="sibTrans" cxnId="{E4585703-250B-4A02-9A7F-8D032FF6BB3F}">
      <dgm:prSet/>
      <dgm:spPr/>
      <dgm:t>
        <a:bodyPr/>
        <a:lstStyle/>
        <a:p>
          <a:endParaRPr lang="en-GB" sz="1800"/>
        </a:p>
      </dgm:t>
    </dgm:pt>
    <dgm:pt modelId="{D33FF91A-2AC0-4D68-8E56-09F254DDD04E}">
      <dgm:prSet phldrT="[Κείμενο]" custT="1"/>
      <dgm:spPr/>
      <dgm:t>
        <a:bodyPr/>
        <a:lstStyle/>
        <a:p>
          <a:pPr algn="l"/>
          <a:r>
            <a:rPr lang="en-GB" sz="2000" i="1" dirty="0" smtClean="0"/>
            <a:t>Indirect way of getting to  examples of Insight</a:t>
          </a:r>
          <a:endParaRPr lang="en-GB" sz="2000" i="1" dirty="0"/>
        </a:p>
      </dgm:t>
    </dgm:pt>
    <dgm:pt modelId="{5B6EEBA5-AAB1-4F21-A856-2957F151EC5D}" type="parTrans" cxnId="{FE230724-F3F2-495B-B0EB-62CF554CEC0C}">
      <dgm:prSet/>
      <dgm:spPr/>
      <dgm:t>
        <a:bodyPr/>
        <a:lstStyle/>
        <a:p>
          <a:endParaRPr lang="en-GB" sz="1800"/>
        </a:p>
      </dgm:t>
    </dgm:pt>
    <dgm:pt modelId="{151E3FC0-DA2F-44B3-828C-F1C8E26FA837}" type="sibTrans" cxnId="{FE230724-F3F2-495B-B0EB-62CF554CEC0C}">
      <dgm:prSet/>
      <dgm:spPr/>
      <dgm:t>
        <a:bodyPr/>
        <a:lstStyle/>
        <a:p>
          <a:endParaRPr lang="en-GB" sz="1800"/>
        </a:p>
      </dgm:t>
    </dgm:pt>
    <dgm:pt modelId="{C660936E-8225-4D63-9437-168517C2AE50}" type="pres">
      <dgm:prSet presAssocID="{C0100391-DA79-4BFF-9F5C-9022871C6C13}" presName="Name0" presStyleCnt="0">
        <dgm:presLayoutVars>
          <dgm:dir/>
          <dgm:animOne val="branch"/>
          <dgm:animLvl val="lvl"/>
        </dgm:presLayoutVars>
      </dgm:prSet>
      <dgm:spPr/>
      <dgm:t>
        <a:bodyPr/>
        <a:lstStyle/>
        <a:p>
          <a:endParaRPr lang="en-GB"/>
        </a:p>
      </dgm:t>
    </dgm:pt>
    <dgm:pt modelId="{8CA7B952-E237-4710-A84A-250A7C917144}" type="pres">
      <dgm:prSet presAssocID="{E0D28AB2-6412-408D-9752-E386B0DB6E2C}" presName="chaos" presStyleCnt="0"/>
      <dgm:spPr/>
    </dgm:pt>
    <dgm:pt modelId="{F275C95A-38D0-48DD-8E24-A9B76D104EC9}" type="pres">
      <dgm:prSet presAssocID="{E0D28AB2-6412-408D-9752-E386B0DB6E2C}" presName="parTx1" presStyleLbl="revTx" presStyleIdx="0" presStyleCnt="3"/>
      <dgm:spPr/>
      <dgm:t>
        <a:bodyPr/>
        <a:lstStyle/>
        <a:p>
          <a:endParaRPr lang="en-GB"/>
        </a:p>
      </dgm:t>
    </dgm:pt>
    <dgm:pt modelId="{D8CCC5E9-D5F2-40FD-924C-C70A5F756D92}" type="pres">
      <dgm:prSet presAssocID="{E0D28AB2-6412-408D-9752-E386B0DB6E2C}" presName="desTx1" presStyleLbl="revTx" presStyleIdx="1" presStyleCnt="3">
        <dgm:presLayoutVars>
          <dgm:bulletEnabled val="1"/>
        </dgm:presLayoutVars>
      </dgm:prSet>
      <dgm:spPr/>
      <dgm:t>
        <a:bodyPr/>
        <a:lstStyle/>
        <a:p>
          <a:endParaRPr lang="en-GB"/>
        </a:p>
      </dgm:t>
    </dgm:pt>
    <dgm:pt modelId="{57574448-DFC1-44CA-A5A5-3D5A0D213273}" type="pres">
      <dgm:prSet presAssocID="{E0D28AB2-6412-408D-9752-E386B0DB6E2C}" presName="c1" presStyleLbl="node1" presStyleIdx="0" presStyleCnt="19"/>
      <dgm:spPr/>
    </dgm:pt>
    <dgm:pt modelId="{A99915DE-59B6-4CC8-AEB2-43B5CCE17FBD}" type="pres">
      <dgm:prSet presAssocID="{E0D28AB2-6412-408D-9752-E386B0DB6E2C}" presName="c2" presStyleLbl="node1" presStyleIdx="1" presStyleCnt="19"/>
      <dgm:spPr/>
    </dgm:pt>
    <dgm:pt modelId="{082E860A-E2D5-404B-9DDC-25BAC86AA7F3}" type="pres">
      <dgm:prSet presAssocID="{E0D28AB2-6412-408D-9752-E386B0DB6E2C}" presName="c3" presStyleLbl="node1" presStyleIdx="2" presStyleCnt="19"/>
      <dgm:spPr/>
    </dgm:pt>
    <dgm:pt modelId="{F9F7EDD5-3719-478E-AD26-20B27BB99BD9}" type="pres">
      <dgm:prSet presAssocID="{E0D28AB2-6412-408D-9752-E386B0DB6E2C}" presName="c4" presStyleLbl="node1" presStyleIdx="3" presStyleCnt="19"/>
      <dgm:spPr/>
    </dgm:pt>
    <dgm:pt modelId="{90F67B76-20F3-490A-8DD6-B70A87588EED}" type="pres">
      <dgm:prSet presAssocID="{E0D28AB2-6412-408D-9752-E386B0DB6E2C}" presName="c5" presStyleLbl="node1" presStyleIdx="4" presStyleCnt="19"/>
      <dgm:spPr/>
    </dgm:pt>
    <dgm:pt modelId="{4A5DEDEF-FC7A-4F13-A4FE-2277FB381112}" type="pres">
      <dgm:prSet presAssocID="{E0D28AB2-6412-408D-9752-E386B0DB6E2C}" presName="c6" presStyleLbl="node1" presStyleIdx="5" presStyleCnt="19"/>
      <dgm:spPr/>
    </dgm:pt>
    <dgm:pt modelId="{BFF8EC70-21C9-4583-AD4E-8F033BF1EE78}" type="pres">
      <dgm:prSet presAssocID="{E0D28AB2-6412-408D-9752-E386B0DB6E2C}" presName="c7" presStyleLbl="node1" presStyleIdx="6" presStyleCnt="19"/>
      <dgm:spPr/>
    </dgm:pt>
    <dgm:pt modelId="{3DE2296E-B210-4C2B-A473-A86396691471}" type="pres">
      <dgm:prSet presAssocID="{E0D28AB2-6412-408D-9752-E386B0DB6E2C}" presName="c8" presStyleLbl="node1" presStyleIdx="7" presStyleCnt="19"/>
      <dgm:spPr/>
    </dgm:pt>
    <dgm:pt modelId="{79B93C54-E69B-40EB-A932-191C0D310B49}" type="pres">
      <dgm:prSet presAssocID="{E0D28AB2-6412-408D-9752-E386B0DB6E2C}" presName="c9" presStyleLbl="node1" presStyleIdx="8" presStyleCnt="19"/>
      <dgm:spPr/>
    </dgm:pt>
    <dgm:pt modelId="{18DDACBF-CE71-4F3F-B85E-114647817692}" type="pres">
      <dgm:prSet presAssocID="{E0D28AB2-6412-408D-9752-E386B0DB6E2C}" presName="c10" presStyleLbl="node1" presStyleIdx="9" presStyleCnt="19"/>
      <dgm:spPr/>
    </dgm:pt>
    <dgm:pt modelId="{CB849599-60A6-4622-A03E-D3263D11056D}" type="pres">
      <dgm:prSet presAssocID="{E0D28AB2-6412-408D-9752-E386B0DB6E2C}" presName="c11" presStyleLbl="node1" presStyleIdx="10" presStyleCnt="19"/>
      <dgm:spPr/>
    </dgm:pt>
    <dgm:pt modelId="{983E37DB-7AE0-4929-80FC-2DB15F525DB5}" type="pres">
      <dgm:prSet presAssocID="{E0D28AB2-6412-408D-9752-E386B0DB6E2C}" presName="c12" presStyleLbl="node1" presStyleIdx="11" presStyleCnt="19"/>
      <dgm:spPr/>
    </dgm:pt>
    <dgm:pt modelId="{3878BF77-431A-4A74-A63F-4E76FBBD46C8}" type="pres">
      <dgm:prSet presAssocID="{E0D28AB2-6412-408D-9752-E386B0DB6E2C}" presName="c13" presStyleLbl="node1" presStyleIdx="12" presStyleCnt="19"/>
      <dgm:spPr/>
    </dgm:pt>
    <dgm:pt modelId="{54A47824-5DB2-4BD9-8FD8-4DF6C37B8827}" type="pres">
      <dgm:prSet presAssocID="{E0D28AB2-6412-408D-9752-E386B0DB6E2C}" presName="c14" presStyleLbl="node1" presStyleIdx="13" presStyleCnt="19"/>
      <dgm:spPr/>
    </dgm:pt>
    <dgm:pt modelId="{7CCBC0C1-DCF2-49D9-A4D2-309F42F5A599}" type="pres">
      <dgm:prSet presAssocID="{E0D28AB2-6412-408D-9752-E386B0DB6E2C}" presName="c15" presStyleLbl="node1" presStyleIdx="14" presStyleCnt="19"/>
      <dgm:spPr/>
    </dgm:pt>
    <dgm:pt modelId="{93470B36-CDC3-41C0-A5D5-B9C6A4BFB1C7}" type="pres">
      <dgm:prSet presAssocID="{E0D28AB2-6412-408D-9752-E386B0DB6E2C}" presName="c16" presStyleLbl="node1" presStyleIdx="15" presStyleCnt="19"/>
      <dgm:spPr/>
    </dgm:pt>
    <dgm:pt modelId="{8424938A-7758-4CD4-A774-047F533C5E09}" type="pres">
      <dgm:prSet presAssocID="{E0D28AB2-6412-408D-9752-E386B0DB6E2C}" presName="c17" presStyleLbl="node1" presStyleIdx="16" presStyleCnt="19"/>
      <dgm:spPr/>
    </dgm:pt>
    <dgm:pt modelId="{B90EB84C-705C-4D87-AD28-F628D220B532}" type="pres">
      <dgm:prSet presAssocID="{E0D28AB2-6412-408D-9752-E386B0DB6E2C}" presName="c18" presStyleLbl="node1" presStyleIdx="17" presStyleCnt="19"/>
      <dgm:spPr/>
    </dgm:pt>
    <dgm:pt modelId="{42164FDF-F996-4579-B68B-1539D9871BB6}" type="pres">
      <dgm:prSet presAssocID="{528978EF-5D5E-46E7-8B62-8C640EB70106}" presName="chevronComposite1" presStyleCnt="0"/>
      <dgm:spPr/>
    </dgm:pt>
    <dgm:pt modelId="{257F3F2F-ACB8-4241-8355-873548295F7C}" type="pres">
      <dgm:prSet presAssocID="{528978EF-5D5E-46E7-8B62-8C640EB70106}" presName="chevron1" presStyleLbl="sibTrans2D1" presStyleIdx="0" presStyleCnt="2"/>
      <dgm:spPr/>
    </dgm:pt>
    <dgm:pt modelId="{025C7BB1-7FC8-4F38-B762-A03086B5BEEA}" type="pres">
      <dgm:prSet presAssocID="{528978EF-5D5E-46E7-8B62-8C640EB70106}" presName="spChevron1" presStyleCnt="0"/>
      <dgm:spPr/>
    </dgm:pt>
    <dgm:pt modelId="{8C3CD567-8336-46F1-A02F-3140B9A3D94F}" type="pres">
      <dgm:prSet presAssocID="{528978EF-5D5E-46E7-8B62-8C640EB70106}" presName="overlap" presStyleCnt="0"/>
      <dgm:spPr/>
    </dgm:pt>
    <dgm:pt modelId="{9A2C7B77-8844-4737-A544-47377DAFD0EE}" type="pres">
      <dgm:prSet presAssocID="{528978EF-5D5E-46E7-8B62-8C640EB70106}" presName="chevronComposite2" presStyleCnt="0"/>
      <dgm:spPr/>
    </dgm:pt>
    <dgm:pt modelId="{2A4BE11B-9205-4AF8-8120-60814A21A254}" type="pres">
      <dgm:prSet presAssocID="{528978EF-5D5E-46E7-8B62-8C640EB70106}" presName="chevron2" presStyleLbl="sibTrans2D1" presStyleIdx="1" presStyleCnt="2"/>
      <dgm:spPr/>
    </dgm:pt>
    <dgm:pt modelId="{97569367-7844-466F-9DD0-E8E23117F983}" type="pres">
      <dgm:prSet presAssocID="{528978EF-5D5E-46E7-8B62-8C640EB70106}" presName="spChevron2" presStyleCnt="0"/>
      <dgm:spPr/>
    </dgm:pt>
    <dgm:pt modelId="{B1610B6F-381F-4F20-B6C6-913E45A4B0BE}" type="pres">
      <dgm:prSet presAssocID="{564B4A35-3E8E-4650-A7F7-60E6E3F6EACB}" presName="last" presStyleCnt="0"/>
      <dgm:spPr/>
    </dgm:pt>
    <dgm:pt modelId="{6FAE2847-7D4D-4F1C-9ED8-6BA5C7639C27}" type="pres">
      <dgm:prSet presAssocID="{564B4A35-3E8E-4650-A7F7-60E6E3F6EACB}" presName="circleTx" presStyleLbl="node1" presStyleIdx="18" presStyleCnt="19"/>
      <dgm:spPr/>
      <dgm:t>
        <a:bodyPr/>
        <a:lstStyle/>
        <a:p>
          <a:endParaRPr lang="en-GB"/>
        </a:p>
      </dgm:t>
    </dgm:pt>
    <dgm:pt modelId="{EF467E7A-5A1B-4688-AF76-2CF82460524E}" type="pres">
      <dgm:prSet presAssocID="{564B4A35-3E8E-4650-A7F7-60E6E3F6EACB}" presName="desTxN" presStyleLbl="revTx" presStyleIdx="2" presStyleCnt="3" custScaleX="150949">
        <dgm:presLayoutVars>
          <dgm:bulletEnabled val="1"/>
        </dgm:presLayoutVars>
      </dgm:prSet>
      <dgm:spPr/>
      <dgm:t>
        <a:bodyPr/>
        <a:lstStyle/>
        <a:p>
          <a:endParaRPr lang="en-GB"/>
        </a:p>
      </dgm:t>
    </dgm:pt>
    <dgm:pt modelId="{3195F76D-FF1A-4DDD-BCEF-274CF9D768D0}" type="pres">
      <dgm:prSet presAssocID="{564B4A35-3E8E-4650-A7F7-60E6E3F6EACB}" presName="spN" presStyleCnt="0"/>
      <dgm:spPr/>
    </dgm:pt>
  </dgm:ptLst>
  <dgm:cxnLst>
    <dgm:cxn modelId="{EFFB7EC5-BC8D-4807-9A45-C6C6D7074C12}" type="presOf" srcId="{E0D28AB2-6412-408D-9752-E386B0DB6E2C}" destId="{F275C95A-38D0-48DD-8E24-A9B76D104EC9}" srcOrd="0" destOrd="0" presId="urn:microsoft.com/office/officeart/2009/3/layout/RandomtoResultProcess"/>
    <dgm:cxn modelId="{475B64CC-C679-4D01-A00D-4B4C812970A4}" type="presOf" srcId="{C0100391-DA79-4BFF-9F5C-9022871C6C13}" destId="{C660936E-8225-4D63-9437-168517C2AE50}" srcOrd="0" destOrd="0" presId="urn:microsoft.com/office/officeart/2009/3/layout/RandomtoResultProcess"/>
    <dgm:cxn modelId="{D42614EC-076C-4489-AA46-31DA24E6E4F5}" type="presOf" srcId="{564B4A35-3E8E-4650-A7F7-60E6E3F6EACB}" destId="{6FAE2847-7D4D-4F1C-9ED8-6BA5C7639C27}" srcOrd="0" destOrd="0" presId="urn:microsoft.com/office/officeart/2009/3/layout/RandomtoResultProcess"/>
    <dgm:cxn modelId="{FE230724-F3F2-495B-B0EB-62CF554CEC0C}" srcId="{E0D28AB2-6412-408D-9752-E386B0DB6E2C}" destId="{D33FF91A-2AC0-4D68-8E56-09F254DDD04E}" srcOrd="0" destOrd="0" parTransId="{5B6EEBA5-AAB1-4F21-A856-2957F151EC5D}" sibTransId="{151E3FC0-DA2F-44B3-828C-F1C8E26FA837}"/>
    <dgm:cxn modelId="{0E4AB36D-A06C-4FC0-873A-27495015CD3C}" type="presOf" srcId="{EF73309A-F11A-43BA-9AFA-050DDACC9428}" destId="{EF467E7A-5A1B-4688-AF76-2CF82460524E}" srcOrd="0" destOrd="0" presId="urn:microsoft.com/office/officeart/2009/3/layout/RandomtoResultProcess"/>
    <dgm:cxn modelId="{F7FF8D40-B8C1-4F74-A88F-EDCCA99C6FFE}" type="presOf" srcId="{D33FF91A-2AC0-4D68-8E56-09F254DDD04E}" destId="{D8CCC5E9-D5F2-40FD-924C-C70A5F756D92}" srcOrd="0" destOrd="0" presId="urn:microsoft.com/office/officeart/2009/3/layout/RandomtoResultProcess"/>
    <dgm:cxn modelId="{735DEC04-0A0E-4A47-BE6F-BB6FC2F37A21}" srcId="{C0100391-DA79-4BFF-9F5C-9022871C6C13}" destId="{E0D28AB2-6412-408D-9752-E386B0DB6E2C}" srcOrd="0" destOrd="0" parTransId="{B823889D-CBF2-40F8-BB3C-AF35585888D8}" sibTransId="{528978EF-5D5E-46E7-8B62-8C640EB70106}"/>
    <dgm:cxn modelId="{0340D0EF-0103-4315-BE66-4F125A48EC27}" srcId="{564B4A35-3E8E-4650-A7F7-60E6E3F6EACB}" destId="{EF73309A-F11A-43BA-9AFA-050DDACC9428}" srcOrd="0" destOrd="0" parTransId="{03F4FB85-43D8-4196-BE25-B64BC2D10682}" sibTransId="{738ED928-851B-4114-9D02-CA46359F2F00}"/>
    <dgm:cxn modelId="{E4585703-250B-4A02-9A7F-8D032FF6BB3F}" srcId="{C0100391-DA79-4BFF-9F5C-9022871C6C13}" destId="{564B4A35-3E8E-4650-A7F7-60E6E3F6EACB}" srcOrd="1" destOrd="0" parTransId="{BDE898CB-8B72-48DD-91BC-4CDFB69E8262}" sibTransId="{26A71652-E232-4B33-BD0D-F3BDF740E4E0}"/>
    <dgm:cxn modelId="{877D1FBC-42C8-4430-844D-8C77897B0D7A}" type="presParOf" srcId="{C660936E-8225-4D63-9437-168517C2AE50}" destId="{8CA7B952-E237-4710-A84A-250A7C917144}" srcOrd="0" destOrd="0" presId="urn:microsoft.com/office/officeart/2009/3/layout/RandomtoResultProcess"/>
    <dgm:cxn modelId="{AC40F68E-E0BC-40A5-A26A-AB7332E29936}" type="presParOf" srcId="{8CA7B952-E237-4710-A84A-250A7C917144}" destId="{F275C95A-38D0-48DD-8E24-A9B76D104EC9}" srcOrd="0" destOrd="0" presId="urn:microsoft.com/office/officeart/2009/3/layout/RandomtoResultProcess"/>
    <dgm:cxn modelId="{B6E01ADE-138C-4C4F-9382-A91A12F0A267}" type="presParOf" srcId="{8CA7B952-E237-4710-A84A-250A7C917144}" destId="{D8CCC5E9-D5F2-40FD-924C-C70A5F756D92}" srcOrd="1" destOrd="0" presId="urn:microsoft.com/office/officeart/2009/3/layout/RandomtoResultProcess"/>
    <dgm:cxn modelId="{F874BEE7-728E-467A-9804-91A5AD8C312C}" type="presParOf" srcId="{8CA7B952-E237-4710-A84A-250A7C917144}" destId="{57574448-DFC1-44CA-A5A5-3D5A0D213273}" srcOrd="2" destOrd="0" presId="urn:microsoft.com/office/officeart/2009/3/layout/RandomtoResultProcess"/>
    <dgm:cxn modelId="{4B41A436-EC6E-4E2B-A3A0-4ADC2CD81434}" type="presParOf" srcId="{8CA7B952-E237-4710-A84A-250A7C917144}" destId="{A99915DE-59B6-4CC8-AEB2-43B5CCE17FBD}" srcOrd="3" destOrd="0" presId="urn:microsoft.com/office/officeart/2009/3/layout/RandomtoResultProcess"/>
    <dgm:cxn modelId="{7ADEA4C0-C015-464C-83AE-CDE2D824DB41}" type="presParOf" srcId="{8CA7B952-E237-4710-A84A-250A7C917144}" destId="{082E860A-E2D5-404B-9DDC-25BAC86AA7F3}" srcOrd="4" destOrd="0" presId="urn:microsoft.com/office/officeart/2009/3/layout/RandomtoResultProcess"/>
    <dgm:cxn modelId="{6D4014D9-E2CA-4ACD-8ADE-841313CEA1D7}" type="presParOf" srcId="{8CA7B952-E237-4710-A84A-250A7C917144}" destId="{F9F7EDD5-3719-478E-AD26-20B27BB99BD9}" srcOrd="5" destOrd="0" presId="urn:microsoft.com/office/officeart/2009/3/layout/RandomtoResultProcess"/>
    <dgm:cxn modelId="{08F0C293-843A-4DC6-8492-94FA70C4C1C9}" type="presParOf" srcId="{8CA7B952-E237-4710-A84A-250A7C917144}" destId="{90F67B76-20F3-490A-8DD6-B70A87588EED}" srcOrd="6" destOrd="0" presId="urn:microsoft.com/office/officeart/2009/3/layout/RandomtoResultProcess"/>
    <dgm:cxn modelId="{7E87E54E-83B0-4652-9FDF-E75DCF1610A3}" type="presParOf" srcId="{8CA7B952-E237-4710-A84A-250A7C917144}" destId="{4A5DEDEF-FC7A-4F13-A4FE-2277FB381112}" srcOrd="7" destOrd="0" presId="urn:microsoft.com/office/officeart/2009/3/layout/RandomtoResultProcess"/>
    <dgm:cxn modelId="{FA401AC0-074A-46EB-B000-D01B773C2BE0}" type="presParOf" srcId="{8CA7B952-E237-4710-A84A-250A7C917144}" destId="{BFF8EC70-21C9-4583-AD4E-8F033BF1EE78}" srcOrd="8" destOrd="0" presId="urn:microsoft.com/office/officeart/2009/3/layout/RandomtoResultProcess"/>
    <dgm:cxn modelId="{C7945DF4-6EFB-4372-94C1-D38A9BD227D7}" type="presParOf" srcId="{8CA7B952-E237-4710-A84A-250A7C917144}" destId="{3DE2296E-B210-4C2B-A473-A86396691471}" srcOrd="9" destOrd="0" presId="urn:microsoft.com/office/officeart/2009/3/layout/RandomtoResultProcess"/>
    <dgm:cxn modelId="{986672AC-524D-4858-852E-8AD4A47F8F89}" type="presParOf" srcId="{8CA7B952-E237-4710-A84A-250A7C917144}" destId="{79B93C54-E69B-40EB-A932-191C0D310B49}" srcOrd="10" destOrd="0" presId="urn:microsoft.com/office/officeart/2009/3/layout/RandomtoResultProcess"/>
    <dgm:cxn modelId="{BE4EA399-8482-479E-A94C-AED75B45857D}" type="presParOf" srcId="{8CA7B952-E237-4710-A84A-250A7C917144}" destId="{18DDACBF-CE71-4F3F-B85E-114647817692}" srcOrd="11" destOrd="0" presId="urn:microsoft.com/office/officeart/2009/3/layout/RandomtoResultProcess"/>
    <dgm:cxn modelId="{38492287-7243-4C76-9436-5B432B47C237}" type="presParOf" srcId="{8CA7B952-E237-4710-A84A-250A7C917144}" destId="{CB849599-60A6-4622-A03E-D3263D11056D}" srcOrd="12" destOrd="0" presId="urn:microsoft.com/office/officeart/2009/3/layout/RandomtoResultProcess"/>
    <dgm:cxn modelId="{FF44B268-46B0-4EF9-8A7C-8D38CF668A1C}" type="presParOf" srcId="{8CA7B952-E237-4710-A84A-250A7C917144}" destId="{983E37DB-7AE0-4929-80FC-2DB15F525DB5}" srcOrd="13" destOrd="0" presId="urn:microsoft.com/office/officeart/2009/3/layout/RandomtoResultProcess"/>
    <dgm:cxn modelId="{87697E56-ECA7-4787-A265-DFBADAA56270}" type="presParOf" srcId="{8CA7B952-E237-4710-A84A-250A7C917144}" destId="{3878BF77-431A-4A74-A63F-4E76FBBD46C8}" srcOrd="14" destOrd="0" presId="urn:microsoft.com/office/officeart/2009/3/layout/RandomtoResultProcess"/>
    <dgm:cxn modelId="{3BA9001F-912B-4E5E-9809-EDDAD618F382}" type="presParOf" srcId="{8CA7B952-E237-4710-A84A-250A7C917144}" destId="{54A47824-5DB2-4BD9-8FD8-4DF6C37B8827}" srcOrd="15" destOrd="0" presId="urn:microsoft.com/office/officeart/2009/3/layout/RandomtoResultProcess"/>
    <dgm:cxn modelId="{CCF334B4-9954-479D-A878-C535BC8A98BD}" type="presParOf" srcId="{8CA7B952-E237-4710-A84A-250A7C917144}" destId="{7CCBC0C1-DCF2-49D9-A4D2-309F42F5A599}" srcOrd="16" destOrd="0" presId="urn:microsoft.com/office/officeart/2009/3/layout/RandomtoResultProcess"/>
    <dgm:cxn modelId="{4FDAA5B0-EA6E-403D-9DBF-9AED4ADFD24B}" type="presParOf" srcId="{8CA7B952-E237-4710-A84A-250A7C917144}" destId="{93470B36-CDC3-41C0-A5D5-B9C6A4BFB1C7}" srcOrd="17" destOrd="0" presId="urn:microsoft.com/office/officeart/2009/3/layout/RandomtoResultProcess"/>
    <dgm:cxn modelId="{EAC126CE-2693-4F91-BD24-6467E8CDA34B}" type="presParOf" srcId="{8CA7B952-E237-4710-A84A-250A7C917144}" destId="{8424938A-7758-4CD4-A774-047F533C5E09}" srcOrd="18" destOrd="0" presId="urn:microsoft.com/office/officeart/2009/3/layout/RandomtoResultProcess"/>
    <dgm:cxn modelId="{35DB1548-6579-496F-A4A2-1AA9E335878A}" type="presParOf" srcId="{8CA7B952-E237-4710-A84A-250A7C917144}" destId="{B90EB84C-705C-4D87-AD28-F628D220B532}" srcOrd="19" destOrd="0" presId="urn:microsoft.com/office/officeart/2009/3/layout/RandomtoResultProcess"/>
    <dgm:cxn modelId="{686474C6-F21B-4DC8-949A-60FA56614216}" type="presParOf" srcId="{C660936E-8225-4D63-9437-168517C2AE50}" destId="{42164FDF-F996-4579-B68B-1539D9871BB6}" srcOrd="1" destOrd="0" presId="urn:microsoft.com/office/officeart/2009/3/layout/RandomtoResultProcess"/>
    <dgm:cxn modelId="{CE662D7A-F0B4-4351-ADC0-A67A5CFE8FE7}" type="presParOf" srcId="{42164FDF-F996-4579-B68B-1539D9871BB6}" destId="{257F3F2F-ACB8-4241-8355-873548295F7C}" srcOrd="0" destOrd="0" presId="urn:microsoft.com/office/officeart/2009/3/layout/RandomtoResultProcess"/>
    <dgm:cxn modelId="{3D3D5F03-B956-45CD-A83D-A697D109F239}" type="presParOf" srcId="{42164FDF-F996-4579-B68B-1539D9871BB6}" destId="{025C7BB1-7FC8-4F38-B762-A03086B5BEEA}" srcOrd="1" destOrd="0" presId="urn:microsoft.com/office/officeart/2009/3/layout/RandomtoResultProcess"/>
    <dgm:cxn modelId="{F4E07F7A-7A31-44C4-A82B-BEEBD4F54F77}" type="presParOf" srcId="{C660936E-8225-4D63-9437-168517C2AE50}" destId="{8C3CD567-8336-46F1-A02F-3140B9A3D94F}" srcOrd="2" destOrd="0" presId="urn:microsoft.com/office/officeart/2009/3/layout/RandomtoResultProcess"/>
    <dgm:cxn modelId="{1903AD78-724A-4C3E-B62D-1E373ECDBB6F}" type="presParOf" srcId="{C660936E-8225-4D63-9437-168517C2AE50}" destId="{9A2C7B77-8844-4737-A544-47377DAFD0EE}" srcOrd="3" destOrd="0" presId="urn:microsoft.com/office/officeart/2009/3/layout/RandomtoResultProcess"/>
    <dgm:cxn modelId="{6FC7C2A8-3A26-493E-85A6-A8FC469358B6}" type="presParOf" srcId="{9A2C7B77-8844-4737-A544-47377DAFD0EE}" destId="{2A4BE11B-9205-4AF8-8120-60814A21A254}" srcOrd="0" destOrd="0" presId="urn:microsoft.com/office/officeart/2009/3/layout/RandomtoResultProcess"/>
    <dgm:cxn modelId="{660AA2FB-4E34-4393-8BC3-75BACDCBE540}" type="presParOf" srcId="{9A2C7B77-8844-4737-A544-47377DAFD0EE}" destId="{97569367-7844-466F-9DD0-E8E23117F983}" srcOrd="1" destOrd="0" presId="urn:microsoft.com/office/officeart/2009/3/layout/RandomtoResultProcess"/>
    <dgm:cxn modelId="{83BF85E9-0AEC-4F74-9A9C-A45356526D1B}" type="presParOf" srcId="{C660936E-8225-4D63-9437-168517C2AE50}" destId="{B1610B6F-381F-4F20-B6C6-913E45A4B0BE}" srcOrd="4" destOrd="0" presId="urn:microsoft.com/office/officeart/2009/3/layout/RandomtoResultProcess"/>
    <dgm:cxn modelId="{07B25862-FFD2-4942-99A8-5CAD1917BFB9}" type="presParOf" srcId="{B1610B6F-381F-4F20-B6C6-913E45A4B0BE}" destId="{6FAE2847-7D4D-4F1C-9ED8-6BA5C7639C27}" srcOrd="0" destOrd="0" presId="urn:microsoft.com/office/officeart/2009/3/layout/RandomtoResultProcess"/>
    <dgm:cxn modelId="{0FA14B16-4964-4501-8FC3-BDF92479C2CB}" type="presParOf" srcId="{B1610B6F-381F-4F20-B6C6-913E45A4B0BE}" destId="{EF467E7A-5A1B-4688-AF76-2CF82460524E}" srcOrd="1" destOrd="0" presId="urn:microsoft.com/office/officeart/2009/3/layout/RandomtoResultProcess"/>
    <dgm:cxn modelId="{96D517CE-DD83-4D8F-9E30-F2675985F71C}" type="presParOf" srcId="{B1610B6F-381F-4F20-B6C6-913E45A4B0BE}" destId="{3195F76D-FF1A-4DDD-BCEF-274CF9D768D0}" srcOrd="2" destOrd="0" presId="urn:microsoft.com/office/officeart/2009/3/layout/RandomtoResult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7F887C-439A-4BDA-9E67-7B9CDE0C914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GB"/>
        </a:p>
      </dgm:t>
    </dgm:pt>
    <dgm:pt modelId="{C55563DD-F169-4090-95F8-B78D45FF34D1}">
      <dgm:prSet phldrT="[Text]" custT="1"/>
      <dgm:spPr/>
      <dgm:t>
        <a:bodyPr/>
        <a:lstStyle/>
        <a:p>
          <a:r>
            <a:rPr lang="en-GB" sz="2400" dirty="0" smtClean="0"/>
            <a:t>When?</a:t>
          </a:r>
          <a:endParaRPr lang="en-GB" sz="2400" dirty="0"/>
        </a:p>
      </dgm:t>
    </dgm:pt>
    <dgm:pt modelId="{7080F9E3-9200-44C0-B521-5FBDC285D3E0}" type="parTrans" cxnId="{6D24C856-662D-4261-A4DD-D5D38E36167E}">
      <dgm:prSet/>
      <dgm:spPr/>
      <dgm:t>
        <a:bodyPr/>
        <a:lstStyle/>
        <a:p>
          <a:endParaRPr lang="en-GB" sz="2800"/>
        </a:p>
      </dgm:t>
    </dgm:pt>
    <dgm:pt modelId="{C8CA7296-BA35-46A5-8E5C-D0C305397B6A}" type="sibTrans" cxnId="{6D24C856-662D-4261-A4DD-D5D38E36167E}">
      <dgm:prSet/>
      <dgm:spPr/>
      <dgm:t>
        <a:bodyPr/>
        <a:lstStyle/>
        <a:p>
          <a:endParaRPr lang="en-GB" sz="2800"/>
        </a:p>
      </dgm:t>
    </dgm:pt>
    <dgm:pt modelId="{6B033703-E17C-4790-8F9A-FF546FD24E45}">
      <dgm:prSet phldrT="[Text]" custT="1"/>
      <dgm:spPr/>
      <dgm:t>
        <a:bodyPr/>
        <a:lstStyle/>
        <a:p>
          <a:r>
            <a:rPr lang="en-GB" sz="2400" dirty="0" smtClean="0"/>
            <a:t>How?</a:t>
          </a:r>
          <a:endParaRPr lang="en-GB" sz="2400" dirty="0"/>
        </a:p>
      </dgm:t>
    </dgm:pt>
    <dgm:pt modelId="{9C4E7EA6-7438-4151-843B-3DFBDBE0CA93}" type="parTrans" cxnId="{772851C6-53B7-42C2-8910-DD6B4DC94BBD}">
      <dgm:prSet/>
      <dgm:spPr/>
      <dgm:t>
        <a:bodyPr/>
        <a:lstStyle/>
        <a:p>
          <a:endParaRPr lang="en-GB" sz="2800"/>
        </a:p>
      </dgm:t>
    </dgm:pt>
    <dgm:pt modelId="{DEA28D25-5BB5-40A6-9B0A-2A9E47AA7413}" type="sibTrans" cxnId="{772851C6-53B7-42C2-8910-DD6B4DC94BBD}">
      <dgm:prSet/>
      <dgm:spPr/>
      <dgm:t>
        <a:bodyPr/>
        <a:lstStyle/>
        <a:p>
          <a:endParaRPr lang="en-GB" sz="2800"/>
        </a:p>
      </dgm:t>
    </dgm:pt>
    <dgm:pt modelId="{1FF6872D-BBED-4F08-8F9E-73DDEAF3C4FF}">
      <dgm:prSet phldrT="[Text]" custT="1"/>
      <dgm:spPr/>
      <dgm:t>
        <a:bodyPr/>
        <a:lstStyle/>
        <a:p>
          <a:r>
            <a:rPr lang="en-GB" sz="1800" dirty="0" smtClean="0"/>
            <a:t>Conceptual Modelling</a:t>
          </a:r>
          <a:endParaRPr lang="en-GB" sz="1800" dirty="0"/>
        </a:p>
      </dgm:t>
    </dgm:pt>
    <dgm:pt modelId="{E5AEF889-7D1E-4482-8475-EC394DEE4FFA}" type="parTrans" cxnId="{25F187FE-31A0-4931-BAAB-89157152D9F1}">
      <dgm:prSet/>
      <dgm:spPr/>
      <dgm:t>
        <a:bodyPr/>
        <a:lstStyle/>
        <a:p>
          <a:endParaRPr lang="en-GB" sz="2800"/>
        </a:p>
      </dgm:t>
    </dgm:pt>
    <dgm:pt modelId="{8A1F48E2-51D5-4F61-B2FD-9B8147133C37}" type="sibTrans" cxnId="{25F187FE-31A0-4931-BAAB-89157152D9F1}">
      <dgm:prSet/>
      <dgm:spPr/>
      <dgm:t>
        <a:bodyPr/>
        <a:lstStyle/>
        <a:p>
          <a:endParaRPr lang="en-GB" sz="2800"/>
        </a:p>
      </dgm:t>
    </dgm:pt>
    <dgm:pt modelId="{C9EAB950-FA69-44DC-805B-26FEE8CF5633}">
      <dgm:prSet phldrT="[Text]" custT="1"/>
      <dgm:spPr/>
      <dgm:t>
        <a:bodyPr/>
        <a:lstStyle/>
        <a:p>
          <a:r>
            <a:rPr lang="en-GB" sz="1800" dirty="0" smtClean="0"/>
            <a:t>System Complexity</a:t>
          </a:r>
          <a:endParaRPr lang="en-GB" sz="1800" dirty="0"/>
        </a:p>
      </dgm:t>
    </dgm:pt>
    <dgm:pt modelId="{915383CE-6CC1-4EF2-B879-979FA72CC278}" type="parTrans" cxnId="{609DF15E-F18B-4E6D-B0A1-A2F5A876E8A7}">
      <dgm:prSet/>
      <dgm:spPr/>
      <dgm:t>
        <a:bodyPr/>
        <a:lstStyle/>
        <a:p>
          <a:endParaRPr lang="en-GB" sz="2800"/>
        </a:p>
      </dgm:t>
    </dgm:pt>
    <dgm:pt modelId="{8EC231FA-6F58-4290-9F10-2E90F2E3DD94}" type="sibTrans" cxnId="{609DF15E-F18B-4E6D-B0A1-A2F5A876E8A7}">
      <dgm:prSet/>
      <dgm:spPr/>
      <dgm:t>
        <a:bodyPr/>
        <a:lstStyle/>
        <a:p>
          <a:endParaRPr lang="en-GB" sz="2800"/>
        </a:p>
      </dgm:t>
    </dgm:pt>
    <dgm:pt modelId="{F431F69B-AD85-4526-A193-B0C06662AF81}">
      <dgm:prSet phldrT="[Text]" custT="1"/>
      <dgm:spPr/>
      <dgm:t>
        <a:bodyPr/>
        <a:lstStyle/>
        <a:p>
          <a:r>
            <a:rPr lang="en-GB" sz="1800" dirty="0" smtClean="0"/>
            <a:t>Models as </a:t>
          </a:r>
          <a:r>
            <a:rPr lang="en-GB" sz="1800" dirty="0" smtClean="0"/>
            <a:t>tools </a:t>
          </a:r>
          <a:r>
            <a:rPr lang="en-GB" sz="1800" dirty="0" smtClean="0"/>
            <a:t>for </a:t>
          </a:r>
          <a:r>
            <a:rPr lang="en-GB" sz="1800" dirty="0" smtClean="0"/>
            <a:t>thinking</a:t>
          </a:r>
          <a:endParaRPr lang="en-GB" sz="1800" dirty="0"/>
        </a:p>
      </dgm:t>
    </dgm:pt>
    <dgm:pt modelId="{3FA66371-9598-48DD-A0D2-4F8B78851926}" type="parTrans" cxnId="{79F95478-0A11-4F39-B157-AD121188DA1E}">
      <dgm:prSet/>
      <dgm:spPr/>
      <dgm:t>
        <a:bodyPr/>
        <a:lstStyle/>
        <a:p>
          <a:endParaRPr lang="en-GB" sz="2800"/>
        </a:p>
      </dgm:t>
    </dgm:pt>
    <dgm:pt modelId="{8039FACD-1446-4B2E-8B7F-21E074F331E0}" type="sibTrans" cxnId="{79F95478-0A11-4F39-B157-AD121188DA1E}">
      <dgm:prSet/>
      <dgm:spPr/>
      <dgm:t>
        <a:bodyPr/>
        <a:lstStyle/>
        <a:p>
          <a:endParaRPr lang="en-GB" sz="2800"/>
        </a:p>
      </dgm:t>
    </dgm:pt>
    <dgm:pt modelId="{3493A5F0-3B68-462E-9772-A2C982F1F45C}">
      <dgm:prSet phldrT="[Text]" custT="1"/>
      <dgm:spPr/>
      <dgm:t>
        <a:bodyPr/>
        <a:lstStyle/>
        <a:p>
          <a:r>
            <a:rPr lang="en-GB" sz="1800" dirty="0" smtClean="0"/>
            <a:t>Model Coding</a:t>
          </a:r>
          <a:endParaRPr lang="en-GB" sz="1800" dirty="0"/>
        </a:p>
      </dgm:t>
    </dgm:pt>
    <dgm:pt modelId="{40155A39-6254-45A2-BB48-9B8E93D8571A}" type="parTrans" cxnId="{EFAB6565-753D-4F6D-95F9-01EA0B2A0548}">
      <dgm:prSet/>
      <dgm:spPr/>
      <dgm:t>
        <a:bodyPr/>
        <a:lstStyle/>
        <a:p>
          <a:endParaRPr lang="en-GB" sz="2800"/>
        </a:p>
      </dgm:t>
    </dgm:pt>
    <dgm:pt modelId="{0DFA03D9-07AD-4115-8A84-8E6BE44B96BF}" type="sibTrans" cxnId="{EFAB6565-753D-4F6D-95F9-01EA0B2A0548}">
      <dgm:prSet/>
      <dgm:spPr/>
      <dgm:t>
        <a:bodyPr/>
        <a:lstStyle/>
        <a:p>
          <a:endParaRPr lang="en-GB" sz="2800"/>
        </a:p>
      </dgm:t>
    </dgm:pt>
    <dgm:pt modelId="{E705FC3B-BEC0-464B-A594-08AD93D26CB3}">
      <dgm:prSet phldrT="[Text]" custT="1"/>
      <dgm:spPr/>
      <dgm:t>
        <a:bodyPr/>
        <a:lstStyle/>
        <a:p>
          <a:r>
            <a:rPr lang="en-GB" sz="1800" dirty="0" smtClean="0"/>
            <a:t>Verification and Validation</a:t>
          </a:r>
          <a:endParaRPr lang="en-GB" sz="1800" dirty="0"/>
        </a:p>
      </dgm:t>
    </dgm:pt>
    <dgm:pt modelId="{1B4201AC-8498-40A0-BFF4-25547E6C3C29}" type="parTrans" cxnId="{789DC29A-A744-40F7-A4DA-24AA49460020}">
      <dgm:prSet/>
      <dgm:spPr/>
      <dgm:t>
        <a:bodyPr/>
        <a:lstStyle/>
        <a:p>
          <a:endParaRPr lang="en-GB" sz="2800"/>
        </a:p>
      </dgm:t>
    </dgm:pt>
    <dgm:pt modelId="{EA5E29F5-44C3-4AD4-9E74-1ED241E1EACA}" type="sibTrans" cxnId="{789DC29A-A744-40F7-A4DA-24AA49460020}">
      <dgm:prSet/>
      <dgm:spPr/>
      <dgm:t>
        <a:bodyPr/>
        <a:lstStyle/>
        <a:p>
          <a:endParaRPr lang="en-GB" sz="2800"/>
        </a:p>
      </dgm:t>
    </dgm:pt>
    <dgm:pt modelId="{D5E5843D-9AC4-43D1-9A89-5BCAF5DCFF12}">
      <dgm:prSet phldrT="[Text]" custT="1"/>
      <dgm:spPr/>
      <dgm:t>
        <a:bodyPr/>
        <a:lstStyle/>
        <a:p>
          <a:r>
            <a:rPr lang="en-GB" sz="2400" dirty="0" smtClean="0"/>
            <a:t>Why?</a:t>
          </a:r>
          <a:endParaRPr lang="en-GB" sz="2400" dirty="0"/>
        </a:p>
      </dgm:t>
    </dgm:pt>
    <dgm:pt modelId="{EF417589-9732-4FE8-93DD-110F525DDF7B}" type="parTrans" cxnId="{610652AC-62F9-44D6-915E-D41D62E0DEDD}">
      <dgm:prSet/>
      <dgm:spPr/>
      <dgm:t>
        <a:bodyPr/>
        <a:lstStyle/>
        <a:p>
          <a:endParaRPr lang="en-GB" sz="2800"/>
        </a:p>
      </dgm:t>
    </dgm:pt>
    <dgm:pt modelId="{CD835136-C3A1-44A6-AF9B-9EBC848121E8}" type="sibTrans" cxnId="{610652AC-62F9-44D6-915E-D41D62E0DEDD}">
      <dgm:prSet/>
      <dgm:spPr/>
      <dgm:t>
        <a:bodyPr/>
        <a:lstStyle/>
        <a:p>
          <a:endParaRPr lang="en-GB" sz="2800"/>
        </a:p>
      </dgm:t>
    </dgm:pt>
    <dgm:pt modelId="{8B901626-18C1-4207-AF79-8A09E9EB5AEA}">
      <dgm:prSet phldrT="[Text]" custT="1"/>
      <dgm:spPr/>
      <dgm:t>
        <a:bodyPr/>
        <a:lstStyle/>
        <a:p>
          <a:r>
            <a:rPr lang="en-GB" sz="1800" dirty="0" smtClean="0"/>
            <a:t>Lack of communication</a:t>
          </a:r>
          <a:endParaRPr lang="en-GB" sz="1800" dirty="0"/>
        </a:p>
      </dgm:t>
    </dgm:pt>
    <dgm:pt modelId="{270AF37F-F1BA-4824-80FB-845A8702D750}" type="parTrans" cxnId="{3F2A9780-7855-4836-A871-7FEDD8E01950}">
      <dgm:prSet/>
      <dgm:spPr/>
      <dgm:t>
        <a:bodyPr/>
        <a:lstStyle/>
        <a:p>
          <a:endParaRPr lang="en-GB" sz="2800"/>
        </a:p>
      </dgm:t>
    </dgm:pt>
    <dgm:pt modelId="{201B47F9-4ABC-4A1A-845A-8B4ADD2BE9B6}" type="sibTrans" cxnId="{3F2A9780-7855-4836-A871-7FEDD8E01950}">
      <dgm:prSet/>
      <dgm:spPr/>
      <dgm:t>
        <a:bodyPr/>
        <a:lstStyle/>
        <a:p>
          <a:endParaRPr lang="en-GB" sz="2800"/>
        </a:p>
      </dgm:t>
    </dgm:pt>
    <dgm:pt modelId="{702D9C32-BCC7-4C2D-B7AA-B00A421BEBA7}">
      <dgm:prSet phldrT="[Text]" custT="1"/>
      <dgm:spPr/>
      <dgm:t>
        <a:bodyPr/>
        <a:lstStyle/>
        <a:p>
          <a:r>
            <a:rPr lang="en-GB" sz="1800" dirty="0" smtClean="0"/>
            <a:t>Model/ data Inaccuracies</a:t>
          </a:r>
          <a:endParaRPr lang="en-GB" sz="1800" dirty="0"/>
        </a:p>
      </dgm:t>
    </dgm:pt>
    <dgm:pt modelId="{E5CD6764-D1C4-40D3-BAE9-5994966142E4}" type="parTrans" cxnId="{0D341351-4FB5-4809-A071-B319AB22819D}">
      <dgm:prSet/>
      <dgm:spPr/>
      <dgm:t>
        <a:bodyPr/>
        <a:lstStyle/>
        <a:p>
          <a:endParaRPr lang="en-GB" sz="2800"/>
        </a:p>
      </dgm:t>
    </dgm:pt>
    <dgm:pt modelId="{A52C90E7-1554-454D-A21E-F7BF044CE12A}" type="sibTrans" cxnId="{0D341351-4FB5-4809-A071-B319AB22819D}">
      <dgm:prSet/>
      <dgm:spPr/>
      <dgm:t>
        <a:bodyPr/>
        <a:lstStyle/>
        <a:p>
          <a:endParaRPr lang="en-GB" sz="2800"/>
        </a:p>
      </dgm:t>
    </dgm:pt>
    <dgm:pt modelId="{FE882375-7758-4834-98E0-A3B87249A797}">
      <dgm:prSet phldrT="[Text]" custT="1"/>
      <dgm:spPr/>
      <dgm:t>
        <a:bodyPr/>
        <a:lstStyle/>
        <a:p>
          <a:r>
            <a:rPr lang="en-GB" sz="1800" dirty="0" smtClean="0"/>
            <a:t>Cognitive biases</a:t>
          </a:r>
          <a:endParaRPr lang="en-GB" sz="1800" dirty="0"/>
        </a:p>
      </dgm:t>
    </dgm:pt>
    <dgm:pt modelId="{E80ABE77-C96D-44AA-B782-58351F94466E}" type="parTrans" cxnId="{D510B68F-A407-403E-A48F-9DE49C270BEC}">
      <dgm:prSet/>
      <dgm:spPr/>
      <dgm:t>
        <a:bodyPr/>
        <a:lstStyle/>
        <a:p>
          <a:endParaRPr lang="en-GB" sz="2800"/>
        </a:p>
      </dgm:t>
    </dgm:pt>
    <dgm:pt modelId="{D0B2D20C-6DC6-46CE-BBB9-561CD9AA2F59}" type="sibTrans" cxnId="{D510B68F-A407-403E-A48F-9DE49C270BEC}">
      <dgm:prSet/>
      <dgm:spPr/>
      <dgm:t>
        <a:bodyPr/>
        <a:lstStyle/>
        <a:p>
          <a:endParaRPr lang="en-GB" sz="2800"/>
        </a:p>
      </dgm:t>
    </dgm:pt>
    <dgm:pt modelId="{D5134B97-956C-45AE-8316-9786205F271E}">
      <dgm:prSet phldrT="[Text]" custT="1"/>
      <dgm:spPr/>
      <dgm:t>
        <a:bodyPr/>
        <a:lstStyle/>
        <a:p>
          <a:r>
            <a:rPr lang="en-GB" sz="1800" dirty="0" smtClean="0"/>
            <a:t>Experimentation </a:t>
          </a:r>
          <a:endParaRPr lang="en-GB" sz="1800" dirty="0"/>
        </a:p>
      </dgm:t>
    </dgm:pt>
    <dgm:pt modelId="{01F295F1-53D8-4E13-B2A4-BA57D19D0960}" type="parTrans" cxnId="{DE7E094C-1AD2-404C-BF93-1B37DF9D841E}">
      <dgm:prSet/>
      <dgm:spPr/>
      <dgm:t>
        <a:bodyPr/>
        <a:lstStyle/>
        <a:p>
          <a:endParaRPr lang="en-GB" sz="2800"/>
        </a:p>
      </dgm:t>
    </dgm:pt>
    <dgm:pt modelId="{5DDE4D2A-92D8-48A8-8CB3-953F9C963B56}" type="sibTrans" cxnId="{DE7E094C-1AD2-404C-BF93-1B37DF9D841E}">
      <dgm:prSet/>
      <dgm:spPr/>
      <dgm:t>
        <a:bodyPr/>
        <a:lstStyle/>
        <a:p>
          <a:endParaRPr lang="en-GB" sz="2800"/>
        </a:p>
      </dgm:t>
    </dgm:pt>
    <dgm:pt modelId="{7F43E984-BE76-4ABC-B18D-F8C96DF6767D}">
      <dgm:prSet phldrT="[Text]" custT="1"/>
      <dgm:spPr/>
      <dgm:t>
        <a:bodyPr/>
        <a:lstStyle/>
        <a:p>
          <a:r>
            <a:rPr lang="en-GB" sz="1800" dirty="0" smtClean="0"/>
            <a:t> </a:t>
          </a:r>
          <a:r>
            <a:rPr lang="en-GB" sz="1800" dirty="0" smtClean="0"/>
            <a:t>Models as tools for prediction</a:t>
          </a:r>
          <a:endParaRPr lang="en-GB" sz="1800" dirty="0"/>
        </a:p>
      </dgm:t>
    </dgm:pt>
    <dgm:pt modelId="{EDB946FC-85BA-471B-BEEA-014F30A8CB12}" type="parTrans" cxnId="{DC14CD8F-2F57-46CB-B6D4-C8C7EA544BBE}">
      <dgm:prSet/>
      <dgm:spPr/>
      <dgm:t>
        <a:bodyPr/>
        <a:lstStyle/>
        <a:p>
          <a:endParaRPr lang="en-GB" sz="2800"/>
        </a:p>
      </dgm:t>
    </dgm:pt>
    <dgm:pt modelId="{A3A48856-E1B7-466C-80DF-1CC1DCAC9148}" type="sibTrans" cxnId="{DC14CD8F-2F57-46CB-B6D4-C8C7EA544BBE}">
      <dgm:prSet/>
      <dgm:spPr/>
      <dgm:t>
        <a:bodyPr/>
        <a:lstStyle/>
        <a:p>
          <a:endParaRPr lang="en-GB" sz="2800"/>
        </a:p>
      </dgm:t>
    </dgm:pt>
    <dgm:pt modelId="{E1AA7516-6935-4C38-94A5-3EDBE64DE130}" type="pres">
      <dgm:prSet presAssocID="{037F887C-439A-4BDA-9E67-7B9CDE0C9148}" presName="vert0" presStyleCnt="0">
        <dgm:presLayoutVars>
          <dgm:dir/>
          <dgm:animOne val="branch"/>
          <dgm:animLvl val="lvl"/>
        </dgm:presLayoutVars>
      </dgm:prSet>
      <dgm:spPr/>
      <dgm:t>
        <a:bodyPr/>
        <a:lstStyle/>
        <a:p>
          <a:endParaRPr lang="en-GB"/>
        </a:p>
      </dgm:t>
    </dgm:pt>
    <dgm:pt modelId="{EB86913B-17B0-4B1D-97C5-156ED6DC34E4}" type="pres">
      <dgm:prSet presAssocID="{D5E5843D-9AC4-43D1-9A89-5BCAF5DCFF12}" presName="thickLine" presStyleLbl="alignNode1" presStyleIdx="0" presStyleCnt="3"/>
      <dgm:spPr/>
    </dgm:pt>
    <dgm:pt modelId="{E478AB37-31F6-4F2E-B030-96B947D4BA54}" type="pres">
      <dgm:prSet presAssocID="{D5E5843D-9AC4-43D1-9A89-5BCAF5DCFF12}" presName="horz1" presStyleCnt="0"/>
      <dgm:spPr/>
    </dgm:pt>
    <dgm:pt modelId="{E375F28D-85BC-4BCA-8850-1A406577740A}" type="pres">
      <dgm:prSet presAssocID="{D5E5843D-9AC4-43D1-9A89-5BCAF5DCFF12}" presName="tx1" presStyleLbl="revTx" presStyleIdx="0" presStyleCnt="13" custScaleX="153643"/>
      <dgm:spPr/>
      <dgm:t>
        <a:bodyPr/>
        <a:lstStyle/>
        <a:p>
          <a:endParaRPr lang="en-GB"/>
        </a:p>
      </dgm:t>
    </dgm:pt>
    <dgm:pt modelId="{216559D7-79A8-4CEB-8FF4-6837791AC02D}" type="pres">
      <dgm:prSet presAssocID="{D5E5843D-9AC4-43D1-9A89-5BCAF5DCFF12}" presName="vert1" presStyleCnt="0"/>
      <dgm:spPr/>
    </dgm:pt>
    <dgm:pt modelId="{2D92D1EB-52C9-4EC7-A2D4-099210D47D00}" type="pres">
      <dgm:prSet presAssocID="{C9EAB950-FA69-44DC-805B-26FEE8CF5633}" presName="vertSpace2a" presStyleCnt="0"/>
      <dgm:spPr/>
    </dgm:pt>
    <dgm:pt modelId="{D7D60B92-2C56-4084-95FC-5D8D6479F248}" type="pres">
      <dgm:prSet presAssocID="{C9EAB950-FA69-44DC-805B-26FEE8CF5633}" presName="horz2" presStyleCnt="0"/>
      <dgm:spPr/>
    </dgm:pt>
    <dgm:pt modelId="{39E5BC48-3C27-4E1C-9969-81A42BE945D8}" type="pres">
      <dgm:prSet presAssocID="{C9EAB950-FA69-44DC-805B-26FEE8CF5633}" presName="horzSpace2" presStyleCnt="0"/>
      <dgm:spPr/>
    </dgm:pt>
    <dgm:pt modelId="{0647BB32-BFF5-43A5-BA84-54FF34C22363}" type="pres">
      <dgm:prSet presAssocID="{C9EAB950-FA69-44DC-805B-26FEE8CF5633}" presName="tx2" presStyleLbl="revTx" presStyleIdx="1" presStyleCnt="13"/>
      <dgm:spPr/>
      <dgm:t>
        <a:bodyPr/>
        <a:lstStyle/>
        <a:p>
          <a:endParaRPr lang="en-GB"/>
        </a:p>
      </dgm:t>
    </dgm:pt>
    <dgm:pt modelId="{B5CC0E35-B056-4A23-93D2-E3BD4B84E474}" type="pres">
      <dgm:prSet presAssocID="{C9EAB950-FA69-44DC-805B-26FEE8CF5633}" presName="vert2" presStyleCnt="0"/>
      <dgm:spPr/>
    </dgm:pt>
    <dgm:pt modelId="{82E9A729-7DFF-48E8-9941-4E806C7A2206}" type="pres">
      <dgm:prSet presAssocID="{C9EAB950-FA69-44DC-805B-26FEE8CF5633}" presName="thinLine2b" presStyleLbl="callout" presStyleIdx="0" presStyleCnt="10"/>
      <dgm:spPr/>
    </dgm:pt>
    <dgm:pt modelId="{6B3B956B-C982-44E3-B64E-3C93AB001BE7}" type="pres">
      <dgm:prSet presAssocID="{C9EAB950-FA69-44DC-805B-26FEE8CF5633}" presName="vertSpace2b" presStyleCnt="0"/>
      <dgm:spPr/>
    </dgm:pt>
    <dgm:pt modelId="{0218DEB2-082A-4DD9-8C5B-338E7F5C21FC}" type="pres">
      <dgm:prSet presAssocID="{8B901626-18C1-4207-AF79-8A09E9EB5AEA}" presName="horz2" presStyleCnt="0"/>
      <dgm:spPr/>
    </dgm:pt>
    <dgm:pt modelId="{4ABB5F12-2F08-4BE5-B5F6-AF2075DEFBEB}" type="pres">
      <dgm:prSet presAssocID="{8B901626-18C1-4207-AF79-8A09E9EB5AEA}" presName="horzSpace2" presStyleCnt="0"/>
      <dgm:spPr/>
    </dgm:pt>
    <dgm:pt modelId="{2CDA09B3-5543-4675-BC8E-9050DB03FA9F}" type="pres">
      <dgm:prSet presAssocID="{8B901626-18C1-4207-AF79-8A09E9EB5AEA}" presName="tx2" presStyleLbl="revTx" presStyleIdx="2" presStyleCnt="13"/>
      <dgm:spPr/>
      <dgm:t>
        <a:bodyPr/>
        <a:lstStyle/>
        <a:p>
          <a:endParaRPr lang="en-GB"/>
        </a:p>
      </dgm:t>
    </dgm:pt>
    <dgm:pt modelId="{58E0963F-13ED-47FF-8D0A-90C302EE465B}" type="pres">
      <dgm:prSet presAssocID="{8B901626-18C1-4207-AF79-8A09E9EB5AEA}" presName="vert2" presStyleCnt="0"/>
      <dgm:spPr/>
    </dgm:pt>
    <dgm:pt modelId="{84C42B4D-0040-43CB-8BBC-EDDD81963DFD}" type="pres">
      <dgm:prSet presAssocID="{8B901626-18C1-4207-AF79-8A09E9EB5AEA}" presName="thinLine2b" presStyleLbl="callout" presStyleIdx="1" presStyleCnt="10"/>
      <dgm:spPr/>
    </dgm:pt>
    <dgm:pt modelId="{961D3657-0853-4C57-A3DE-7C5B4B8E67D8}" type="pres">
      <dgm:prSet presAssocID="{8B901626-18C1-4207-AF79-8A09E9EB5AEA}" presName="vertSpace2b" presStyleCnt="0"/>
      <dgm:spPr/>
    </dgm:pt>
    <dgm:pt modelId="{2E3AA808-DD3D-4172-906A-FC345FF299CC}" type="pres">
      <dgm:prSet presAssocID="{702D9C32-BCC7-4C2D-B7AA-B00A421BEBA7}" presName="horz2" presStyleCnt="0"/>
      <dgm:spPr/>
    </dgm:pt>
    <dgm:pt modelId="{30FDBBB9-7674-4C61-933A-C82E55988BB9}" type="pres">
      <dgm:prSet presAssocID="{702D9C32-BCC7-4C2D-B7AA-B00A421BEBA7}" presName="horzSpace2" presStyleCnt="0"/>
      <dgm:spPr/>
    </dgm:pt>
    <dgm:pt modelId="{D6337275-8AD4-49A8-A43B-080AFB8E15C4}" type="pres">
      <dgm:prSet presAssocID="{702D9C32-BCC7-4C2D-B7AA-B00A421BEBA7}" presName="tx2" presStyleLbl="revTx" presStyleIdx="3" presStyleCnt="13"/>
      <dgm:spPr/>
      <dgm:t>
        <a:bodyPr/>
        <a:lstStyle/>
        <a:p>
          <a:endParaRPr lang="en-GB"/>
        </a:p>
      </dgm:t>
    </dgm:pt>
    <dgm:pt modelId="{3F325AA5-A3B0-43A9-913B-1A84DFF57E0B}" type="pres">
      <dgm:prSet presAssocID="{702D9C32-BCC7-4C2D-B7AA-B00A421BEBA7}" presName="vert2" presStyleCnt="0"/>
      <dgm:spPr/>
    </dgm:pt>
    <dgm:pt modelId="{1694FFE8-276D-4905-89E9-9459CB462062}" type="pres">
      <dgm:prSet presAssocID="{702D9C32-BCC7-4C2D-B7AA-B00A421BEBA7}" presName="thinLine2b" presStyleLbl="callout" presStyleIdx="2" presStyleCnt="10"/>
      <dgm:spPr/>
    </dgm:pt>
    <dgm:pt modelId="{1C8E09F7-CAB2-4227-B4A7-0078C1B2BBC3}" type="pres">
      <dgm:prSet presAssocID="{702D9C32-BCC7-4C2D-B7AA-B00A421BEBA7}" presName="vertSpace2b" presStyleCnt="0"/>
      <dgm:spPr/>
    </dgm:pt>
    <dgm:pt modelId="{FFD4F817-AF96-4A1B-B04F-A3EB60F5FC92}" type="pres">
      <dgm:prSet presAssocID="{FE882375-7758-4834-98E0-A3B87249A797}" presName="horz2" presStyleCnt="0"/>
      <dgm:spPr/>
    </dgm:pt>
    <dgm:pt modelId="{AF099807-61E4-40E7-9529-0A6E508C50C3}" type="pres">
      <dgm:prSet presAssocID="{FE882375-7758-4834-98E0-A3B87249A797}" presName="horzSpace2" presStyleCnt="0"/>
      <dgm:spPr/>
    </dgm:pt>
    <dgm:pt modelId="{DF6CF237-4324-4D4A-BB80-73525825CAF6}" type="pres">
      <dgm:prSet presAssocID="{FE882375-7758-4834-98E0-A3B87249A797}" presName="tx2" presStyleLbl="revTx" presStyleIdx="4" presStyleCnt="13"/>
      <dgm:spPr/>
      <dgm:t>
        <a:bodyPr/>
        <a:lstStyle/>
        <a:p>
          <a:endParaRPr lang="en-GB"/>
        </a:p>
      </dgm:t>
    </dgm:pt>
    <dgm:pt modelId="{AA12FB4A-90B4-4F62-9227-5C97ADC5699B}" type="pres">
      <dgm:prSet presAssocID="{FE882375-7758-4834-98E0-A3B87249A797}" presName="vert2" presStyleCnt="0"/>
      <dgm:spPr/>
    </dgm:pt>
    <dgm:pt modelId="{AF2745D0-434F-4787-B943-091E61291210}" type="pres">
      <dgm:prSet presAssocID="{FE882375-7758-4834-98E0-A3B87249A797}" presName="thinLine2b" presStyleLbl="callout" presStyleIdx="3" presStyleCnt="10"/>
      <dgm:spPr/>
    </dgm:pt>
    <dgm:pt modelId="{FE818712-2B97-43E0-8A06-7A2DAB80AA36}" type="pres">
      <dgm:prSet presAssocID="{FE882375-7758-4834-98E0-A3B87249A797}" presName="vertSpace2b" presStyleCnt="0"/>
      <dgm:spPr/>
    </dgm:pt>
    <dgm:pt modelId="{E240FE49-5CA6-4533-BAF9-112C4DBC6800}" type="pres">
      <dgm:prSet presAssocID="{C55563DD-F169-4090-95F8-B78D45FF34D1}" presName="thickLine" presStyleLbl="alignNode1" presStyleIdx="1" presStyleCnt="3"/>
      <dgm:spPr/>
    </dgm:pt>
    <dgm:pt modelId="{68E4B47C-00BA-4BD0-8AA9-4CD4052A1DDD}" type="pres">
      <dgm:prSet presAssocID="{C55563DD-F169-4090-95F8-B78D45FF34D1}" presName="horz1" presStyleCnt="0"/>
      <dgm:spPr/>
    </dgm:pt>
    <dgm:pt modelId="{90CA5882-1D68-4038-945D-62E55A78C93E}" type="pres">
      <dgm:prSet presAssocID="{C55563DD-F169-4090-95F8-B78D45FF34D1}" presName="tx1" presStyleLbl="revTx" presStyleIdx="5" presStyleCnt="13" custScaleX="170428"/>
      <dgm:spPr/>
      <dgm:t>
        <a:bodyPr/>
        <a:lstStyle/>
        <a:p>
          <a:endParaRPr lang="en-GB"/>
        </a:p>
      </dgm:t>
    </dgm:pt>
    <dgm:pt modelId="{13D553CB-8D60-4AE0-AA41-E2906C207095}" type="pres">
      <dgm:prSet presAssocID="{C55563DD-F169-4090-95F8-B78D45FF34D1}" presName="vert1" presStyleCnt="0"/>
      <dgm:spPr/>
    </dgm:pt>
    <dgm:pt modelId="{90CEB0D8-663D-41C8-94B3-9FAE45595427}" type="pres">
      <dgm:prSet presAssocID="{1FF6872D-BBED-4F08-8F9E-73DDEAF3C4FF}" presName="vertSpace2a" presStyleCnt="0"/>
      <dgm:spPr/>
    </dgm:pt>
    <dgm:pt modelId="{A3FE6387-9276-4A80-8369-210F93128534}" type="pres">
      <dgm:prSet presAssocID="{1FF6872D-BBED-4F08-8F9E-73DDEAF3C4FF}" presName="horz2" presStyleCnt="0"/>
      <dgm:spPr/>
    </dgm:pt>
    <dgm:pt modelId="{7B38EE00-E2EA-45E8-A925-855B7FEFF45B}" type="pres">
      <dgm:prSet presAssocID="{1FF6872D-BBED-4F08-8F9E-73DDEAF3C4FF}" presName="horzSpace2" presStyleCnt="0"/>
      <dgm:spPr/>
    </dgm:pt>
    <dgm:pt modelId="{5A7DCD29-F4E3-4F09-B5A9-5DE6BE138A94}" type="pres">
      <dgm:prSet presAssocID="{1FF6872D-BBED-4F08-8F9E-73DDEAF3C4FF}" presName="tx2" presStyleLbl="revTx" presStyleIdx="6" presStyleCnt="13" custLinFactNeighborX="-2820"/>
      <dgm:spPr/>
      <dgm:t>
        <a:bodyPr/>
        <a:lstStyle/>
        <a:p>
          <a:endParaRPr lang="en-GB"/>
        </a:p>
      </dgm:t>
    </dgm:pt>
    <dgm:pt modelId="{D0D499B7-2D42-4D30-B16D-4CC600120772}" type="pres">
      <dgm:prSet presAssocID="{1FF6872D-BBED-4F08-8F9E-73DDEAF3C4FF}" presName="vert2" presStyleCnt="0"/>
      <dgm:spPr/>
    </dgm:pt>
    <dgm:pt modelId="{84E54A88-75DB-49D8-9008-827AB68B6927}" type="pres">
      <dgm:prSet presAssocID="{1FF6872D-BBED-4F08-8F9E-73DDEAF3C4FF}" presName="thinLine2b" presStyleLbl="callout" presStyleIdx="4" presStyleCnt="10" custLinFactNeighborX="-1025"/>
      <dgm:spPr/>
    </dgm:pt>
    <dgm:pt modelId="{96EE3499-512D-4940-9252-77226CBB63BD}" type="pres">
      <dgm:prSet presAssocID="{1FF6872D-BBED-4F08-8F9E-73DDEAF3C4FF}" presName="vertSpace2b" presStyleCnt="0"/>
      <dgm:spPr/>
    </dgm:pt>
    <dgm:pt modelId="{2CB00120-6497-4F00-9C2E-A0316942F24E}" type="pres">
      <dgm:prSet presAssocID="{3493A5F0-3B68-462E-9772-A2C982F1F45C}" presName="horz2" presStyleCnt="0"/>
      <dgm:spPr/>
    </dgm:pt>
    <dgm:pt modelId="{423298B4-66F7-44FB-A87B-715EA89A0990}" type="pres">
      <dgm:prSet presAssocID="{3493A5F0-3B68-462E-9772-A2C982F1F45C}" presName="horzSpace2" presStyleCnt="0"/>
      <dgm:spPr/>
    </dgm:pt>
    <dgm:pt modelId="{7CDD72AB-19FC-4AD5-A837-F8C8B8D878E1}" type="pres">
      <dgm:prSet presAssocID="{3493A5F0-3B68-462E-9772-A2C982F1F45C}" presName="tx2" presStyleLbl="revTx" presStyleIdx="7" presStyleCnt="13" custLinFactNeighborX="-2820"/>
      <dgm:spPr/>
      <dgm:t>
        <a:bodyPr/>
        <a:lstStyle/>
        <a:p>
          <a:endParaRPr lang="en-GB"/>
        </a:p>
      </dgm:t>
    </dgm:pt>
    <dgm:pt modelId="{EA50CE75-66C8-45BA-89B4-95BF7943210E}" type="pres">
      <dgm:prSet presAssocID="{3493A5F0-3B68-462E-9772-A2C982F1F45C}" presName="vert2" presStyleCnt="0"/>
      <dgm:spPr/>
    </dgm:pt>
    <dgm:pt modelId="{7563EA64-56B4-44B3-9866-4E619A61D6B5}" type="pres">
      <dgm:prSet presAssocID="{3493A5F0-3B68-462E-9772-A2C982F1F45C}" presName="thinLine2b" presStyleLbl="callout" presStyleIdx="5" presStyleCnt="10" custLinFactNeighborX="-1025"/>
      <dgm:spPr/>
    </dgm:pt>
    <dgm:pt modelId="{A0104CCE-4E9E-4503-AF2C-9FDE4CC2235B}" type="pres">
      <dgm:prSet presAssocID="{3493A5F0-3B68-462E-9772-A2C982F1F45C}" presName="vertSpace2b" presStyleCnt="0"/>
      <dgm:spPr/>
    </dgm:pt>
    <dgm:pt modelId="{3C7A1FBD-08CD-4CD5-AABB-D8D4AFC435A1}" type="pres">
      <dgm:prSet presAssocID="{D5134B97-956C-45AE-8316-9786205F271E}" presName="horz2" presStyleCnt="0"/>
      <dgm:spPr/>
    </dgm:pt>
    <dgm:pt modelId="{B650AD54-433F-4DB2-A990-12BA493EEA3F}" type="pres">
      <dgm:prSet presAssocID="{D5134B97-956C-45AE-8316-9786205F271E}" presName="horzSpace2" presStyleCnt="0"/>
      <dgm:spPr/>
    </dgm:pt>
    <dgm:pt modelId="{78DCC1C6-128A-447D-9370-AE760DAC714D}" type="pres">
      <dgm:prSet presAssocID="{D5134B97-956C-45AE-8316-9786205F271E}" presName="tx2" presStyleLbl="revTx" presStyleIdx="8" presStyleCnt="13" custLinFactNeighborX="-2820"/>
      <dgm:spPr/>
      <dgm:t>
        <a:bodyPr/>
        <a:lstStyle/>
        <a:p>
          <a:endParaRPr lang="en-GB"/>
        </a:p>
      </dgm:t>
    </dgm:pt>
    <dgm:pt modelId="{0317764C-0A4F-449A-8BA2-330DD17E2779}" type="pres">
      <dgm:prSet presAssocID="{D5134B97-956C-45AE-8316-9786205F271E}" presName="vert2" presStyleCnt="0"/>
      <dgm:spPr/>
    </dgm:pt>
    <dgm:pt modelId="{97999D2B-4418-4CF8-8679-F2199BA847D4}" type="pres">
      <dgm:prSet presAssocID="{D5134B97-956C-45AE-8316-9786205F271E}" presName="thinLine2b" presStyleLbl="callout" presStyleIdx="6" presStyleCnt="10" custLinFactNeighborX="-1025"/>
      <dgm:spPr/>
    </dgm:pt>
    <dgm:pt modelId="{D28DA254-6EF4-4DAD-B9CC-7267B43B896A}" type="pres">
      <dgm:prSet presAssocID="{D5134B97-956C-45AE-8316-9786205F271E}" presName="vertSpace2b" presStyleCnt="0"/>
      <dgm:spPr/>
    </dgm:pt>
    <dgm:pt modelId="{ABF99341-024F-4087-99E9-FDB836BB7408}" type="pres">
      <dgm:prSet presAssocID="{E705FC3B-BEC0-464B-A594-08AD93D26CB3}" presName="horz2" presStyleCnt="0"/>
      <dgm:spPr/>
    </dgm:pt>
    <dgm:pt modelId="{33505AD4-F6EA-42E7-A5B0-FC863A086A97}" type="pres">
      <dgm:prSet presAssocID="{E705FC3B-BEC0-464B-A594-08AD93D26CB3}" presName="horzSpace2" presStyleCnt="0"/>
      <dgm:spPr/>
    </dgm:pt>
    <dgm:pt modelId="{F030E21C-DD51-495D-A332-AFB083D0A470}" type="pres">
      <dgm:prSet presAssocID="{E705FC3B-BEC0-464B-A594-08AD93D26CB3}" presName="tx2" presStyleLbl="revTx" presStyleIdx="9" presStyleCnt="13" custLinFactNeighborX="-2820"/>
      <dgm:spPr/>
      <dgm:t>
        <a:bodyPr/>
        <a:lstStyle/>
        <a:p>
          <a:endParaRPr lang="en-GB"/>
        </a:p>
      </dgm:t>
    </dgm:pt>
    <dgm:pt modelId="{403CD75A-391F-4944-BF9A-58A104AB1F11}" type="pres">
      <dgm:prSet presAssocID="{E705FC3B-BEC0-464B-A594-08AD93D26CB3}" presName="vert2" presStyleCnt="0"/>
      <dgm:spPr/>
    </dgm:pt>
    <dgm:pt modelId="{FC02B345-3237-41FC-BE84-331F09111DC1}" type="pres">
      <dgm:prSet presAssocID="{E705FC3B-BEC0-464B-A594-08AD93D26CB3}" presName="thinLine2b" presStyleLbl="callout" presStyleIdx="7" presStyleCnt="10"/>
      <dgm:spPr/>
    </dgm:pt>
    <dgm:pt modelId="{9059BFFD-0862-42B2-BFA6-AD6F22C90B50}" type="pres">
      <dgm:prSet presAssocID="{E705FC3B-BEC0-464B-A594-08AD93D26CB3}" presName="vertSpace2b" presStyleCnt="0"/>
      <dgm:spPr/>
    </dgm:pt>
    <dgm:pt modelId="{759721FA-660E-4E45-BCC7-CF9509CBFD3A}" type="pres">
      <dgm:prSet presAssocID="{6B033703-E17C-4790-8F9A-FF546FD24E45}" presName="thickLine" presStyleLbl="alignNode1" presStyleIdx="2" presStyleCnt="3"/>
      <dgm:spPr/>
    </dgm:pt>
    <dgm:pt modelId="{2C5A047A-8263-46C6-83D4-ADE1837AF01F}" type="pres">
      <dgm:prSet presAssocID="{6B033703-E17C-4790-8F9A-FF546FD24E45}" presName="horz1" presStyleCnt="0"/>
      <dgm:spPr/>
    </dgm:pt>
    <dgm:pt modelId="{D76DD383-87CD-4664-AC2C-4B9B0A69B6BC}" type="pres">
      <dgm:prSet presAssocID="{6B033703-E17C-4790-8F9A-FF546FD24E45}" presName="tx1" presStyleLbl="revTx" presStyleIdx="10" presStyleCnt="13" custScaleX="153643"/>
      <dgm:spPr/>
      <dgm:t>
        <a:bodyPr/>
        <a:lstStyle/>
        <a:p>
          <a:endParaRPr lang="en-GB"/>
        </a:p>
      </dgm:t>
    </dgm:pt>
    <dgm:pt modelId="{8F68C2C2-5315-4357-AE06-ED541A9E036F}" type="pres">
      <dgm:prSet presAssocID="{6B033703-E17C-4790-8F9A-FF546FD24E45}" presName="vert1" presStyleCnt="0"/>
      <dgm:spPr/>
    </dgm:pt>
    <dgm:pt modelId="{127D3346-A31D-4009-BEF7-6A0C48FE1294}" type="pres">
      <dgm:prSet presAssocID="{F431F69B-AD85-4526-A193-B0C06662AF81}" presName="vertSpace2a" presStyleCnt="0"/>
      <dgm:spPr/>
    </dgm:pt>
    <dgm:pt modelId="{512403B8-CDF0-4510-BA97-8822A344DD8B}" type="pres">
      <dgm:prSet presAssocID="{F431F69B-AD85-4526-A193-B0C06662AF81}" presName="horz2" presStyleCnt="0"/>
      <dgm:spPr/>
    </dgm:pt>
    <dgm:pt modelId="{A0D89B11-94D2-4669-A290-53EE39537BC7}" type="pres">
      <dgm:prSet presAssocID="{F431F69B-AD85-4526-A193-B0C06662AF81}" presName="horzSpace2" presStyleCnt="0"/>
      <dgm:spPr/>
    </dgm:pt>
    <dgm:pt modelId="{C2CD8FDF-2201-4B41-A537-BC63B954B8B3}" type="pres">
      <dgm:prSet presAssocID="{F431F69B-AD85-4526-A193-B0C06662AF81}" presName="tx2" presStyleLbl="revTx" presStyleIdx="11" presStyleCnt="13"/>
      <dgm:spPr/>
      <dgm:t>
        <a:bodyPr/>
        <a:lstStyle/>
        <a:p>
          <a:endParaRPr lang="en-GB"/>
        </a:p>
      </dgm:t>
    </dgm:pt>
    <dgm:pt modelId="{C9F63F0A-B7E0-4D01-A7DA-DF1E2FF20366}" type="pres">
      <dgm:prSet presAssocID="{F431F69B-AD85-4526-A193-B0C06662AF81}" presName="vert2" presStyleCnt="0"/>
      <dgm:spPr/>
    </dgm:pt>
    <dgm:pt modelId="{1E48FB34-6E52-4DF0-9FD2-43F471E79401}" type="pres">
      <dgm:prSet presAssocID="{F431F69B-AD85-4526-A193-B0C06662AF81}" presName="thinLine2b" presStyleLbl="callout" presStyleIdx="8" presStyleCnt="10"/>
      <dgm:spPr/>
    </dgm:pt>
    <dgm:pt modelId="{61D20750-996F-40EA-B109-FB64F98FF08E}" type="pres">
      <dgm:prSet presAssocID="{F431F69B-AD85-4526-A193-B0C06662AF81}" presName="vertSpace2b" presStyleCnt="0"/>
      <dgm:spPr/>
    </dgm:pt>
    <dgm:pt modelId="{51F0B22A-4940-4024-8BB9-E9451CD97F7A}" type="pres">
      <dgm:prSet presAssocID="{7F43E984-BE76-4ABC-B18D-F8C96DF6767D}" presName="horz2" presStyleCnt="0"/>
      <dgm:spPr/>
    </dgm:pt>
    <dgm:pt modelId="{522398C9-F5D0-45B1-B2D6-1B34F922310F}" type="pres">
      <dgm:prSet presAssocID="{7F43E984-BE76-4ABC-B18D-F8C96DF6767D}" presName="horzSpace2" presStyleCnt="0"/>
      <dgm:spPr/>
    </dgm:pt>
    <dgm:pt modelId="{8B06D722-5E89-4119-A97C-F2BE48B337B7}" type="pres">
      <dgm:prSet presAssocID="{7F43E984-BE76-4ABC-B18D-F8C96DF6767D}" presName="tx2" presStyleLbl="revTx" presStyleIdx="12" presStyleCnt="13" custLinFactNeighborX="-1010"/>
      <dgm:spPr/>
      <dgm:t>
        <a:bodyPr/>
        <a:lstStyle/>
        <a:p>
          <a:endParaRPr lang="en-GB"/>
        </a:p>
      </dgm:t>
    </dgm:pt>
    <dgm:pt modelId="{C2F58005-9F09-484F-A7E4-3054DCAB0B62}" type="pres">
      <dgm:prSet presAssocID="{7F43E984-BE76-4ABC-B18D-F8C96DF6767D}" presName="vert2" presStyleCnt="0"/>
      <dgm:spPr/>
    </dgm:pt>
    <dgm:pt modelId="{9E7BC54C-3B65-4558-9181-1297873E037A}" type="pres">
      <dgm:prSet presAssocID="{7F43E984-BE76-4ABC-B18D-F8C96DF6767D}" presName="thinLine2b" presStyleLbl="callout" presStyleIdx="9" presStyleCnt="10"/>
      <dgm:spPr/>
    </dgm:pt>
    <dgm:pt modelId="{79D726A8-4613-4ED0-9F7D-1211247A1C03}" type="pres">
      <dgm:prSet presAssocID="{7F43E984-BE76-4ABC-B18D-F8C96DF6767D}" presName="vertSpace2b" presStyleCnt="0"/>
      <dgm:spPr/>
    </dgm:pt>
  </dgm:ptLst>
  <dgm:cxnLst>
    <dgm:cxn modelId="{9161696E-C36D-430E-BEBA-83F327CB6224}" type="presOf" srcId="{037F887C-439A-4BDA-9E67-7B9CDE0C9148}" destId="{E1AA7516-6935-4C38-94A5-3EDBE64DE130}" srcOrd="0" destOrd="0" presId="urn:microsoft.com/office/officeart/2008/layout/LinedList"/>
    <dgm:cxn modelId="{AB33D738-BFEA-40EB-951B-AC074A7FF758}" type="presOf" srcId="{702D9C32-BCC7-4C2D-B7AA-B00A421BEBA7}" destId="{D6337275-8AD4-49A8-A43B-080AFB8E15C4}" srcOrd="0" destOrd="0" presId="urn:microsoft.com/office/officeart/2008/layout/LinedList"/>
    <dgm:cxn modelId="{772851C6-53B7-42C2-8910-DD6B4DC94BBD}" srcId="{037F887C-439A-4BDA-9E67-7B9CDE0C9148}" destId="{6B033703-E17C-4790-8F9A-FF546FD24E45}" srcOrd="2" destOrd="0" parTransId="{9C4E7EA6-7438-4151-843B-3DFBDBE0CA93}" sibTransId="{DEA28D25-5BB5-40A6-9B0A-2A9E47AA7413}"/>
    <dgm:cxn modelId="{F591588A-E843-4DF6-BA55-38611B42042E}" type="presOf" srcId="{1FF6872D-BBED-4F08-8F9E-73DDEAF3C4FF}" destId="{5A7DCD29-F4E3-4F09-B5A9-5DE6BE138A94}" srcOrd="0" destOrd="0" presId="urn:microsoft.com/office/officeart/2008/layout/LinedList"/>
    <dgm:cxn modelId="{1093BDC5-B637-46A3-AA69-47DDE70A9E8B}" type="presOf" srcId="{C55563DD-F169-4090-95F8-B78D45FF34D1}" destId="{90CA5882-1D68-4038-945D-62E55A78C93E}" srcOrd="0" destOrd="0" presId="urn:microsoft.com/office/officeart/2008/layout/LinedList"/>
    <dgm:cxn modelId="{2808305D-EF6D-4175-96DE-6492BA21B191}" type="presOf" srcId="{E705FC3B-BEC0-464B-A594-08AD93D26CB3}" destId="{F030E21C-DD51-495D-A332-AFB083D0A470}" srcOrd="0" destOrd="0" presId="urn:microsoft.com/office/officeart/2008/layout/LinedList"/>
    <dgm:cxn modelId="{D510B68F-A407-403E-A48F-9DE49C270BEC}" srcId="{D5E5843D-9AC4-43D1-9A89-5BCAF5DCFF12}" destId="{FE882375-7758-4834-98E0-A3B87249A797}" srcOrd="3" destOrd="0" parTransId="{E80ABE77-C96D-44AA-B782-58351F94466E}" sibTransId="{D0B2D20C-6DC6-46CE-BBB9-561CD9AA2F59}"/>
    <dgm:cxn modelId="{D002CCAD-519C-43DD-BB72-A675C4A0704C}" type="presOf" srcId="{8B901626-18C1-4207-AF79-8A09E9EB5AEA}" destId="{2CDA09B3-5543-4675-BC8E-9050DB03FA9F}" srcOrd="0" destOrd="0" presId="urn:microsoft.com/office/officeart/2008/layout/LinedList"/>
    <dgm:cxn modelId="{D9F5F4E6-E906-47F8-B77E-BC3D96D07FC4}" type="presOf" srcId="{FE882375-7758-4834-98E0-A3B87249A797}" destId="{DF6CF237-4324-4D4A-BB80-73525825CAF6}" srcOrd="0" destOrd="0" presId="urn:microsoft.com/office/officeart/2008/layout/LinedList"/>
    <dgm:cxn modelId="{789DC29A-A744-40F7-A4DA-24AA49460020}" srcId="{C55563DD-F169-4090-95F8-B78D45FF34D1}" destId="{E705FC3B-BEC0-464B-A594-08AD93D26CB3}" srcOrd="3" destOrd="0" parTransId="{1B4201AC-8498-40A0-BFF4-25547E6C3C29}" sibTransId="{EA5E29F5-44C3-4AD4-9E74-1ED241E1EACA}"/>
    <dgm:cxn modelId="{609DF15E-F18B-4E6D-B0A1-A2F5A876E8A7}" srcId="{D5E5843D-9AC4-43D1-9A89-5BCAF5DCFF12}" destId="{C9EAB950-FA69-44DC-805B-26FEE8CF5633}" srcOrd="0" destOrd="0" parTransId="{915383CE-6CC1-4EF2-B879-979FA72CC278}" sibTransId="{8EC231FA-6F58-4290-9F10-2E90F2E3DD94}"/>
    <dgm:cxn modelId="{B6D8E543-0DFA-46A4-88F8-9C1ED8CD0053}" type="presOf" srcId="{F431F69B-AD85-4526-A193-B0C06662AF81}" destId="{C2CD8FDF-2201-4B41-A537-BC63B954B8B3}" srcOrd="0" destOrd="0" presId="urn:microsoft.com/office/officeart/2008/layout/LinedList"/>
    <dgm:cxn modelId="{E1E36924-393C-456F-A8CC-E3D0B6D5427D}" type="presOf" srcId="{7F43E984-BE76-4ABC-B18D-F8C96DF6767D}" destId="{8B06D722-5E89-4119-A97C-F2BE48B337B7}" srcOrd="0" destOrd="0" presId="urn:microsoft.com/office/officeart/2008/layout/LinedList"/>
    <dgm:cxn modelId="{DF111AFB-132F-47BF-B3F3-8DD7F9F0994D}" type="presOf" srcId="{3493A5F0-3B68-462E-9772-A2C982F1F45C}" destId="{7CDD72AB-19FC-4AD5-A837-F8C8B8D878E1}" srcOrd="0" destOrd="0" presId="urn:microsoft.com/office/officeart/2008/layout/LinedList"/>
    <dgm:cxn modelId="{610652AC-62F9-44D6-915E-D41D62E0DEDD}" srcId="{037F887C-439A-4BDA-9E67-7B9CDE0C9148}" destId="{D5E5843D-9AC4-43D1-9A89-5BCAF5DCFF12}" srcOrd="0" destOrd="0" parTransId="{EF417589-9732-4FE8-93DD-110F525DDF7B}" sibTransId="{CD835136-C3A1-44A6-AF9B-9EBC848121E8}"/>
    <dgm:cxn modelId="{6D24C856-662D-4261-A4DD-D5D38E36167E}" srcId="{037F887C-439A-4BDA-9E67-7B9CDE0C9148}" destId="{C55563DD-F169-4090-95F8-B78D45FF34D1}" srcOrd="1" destOrd="0" parTransId="{7080F9E3-9200-44C0-B521-5FBDC285D3E0}" sibTransId="{C8CA7296-BA35-46A5-8E5C-D0C305397B6A}"/>
    <dgm:cxn modelId="{25F187FE-31A0-4931-BAAB-89157152D9F1}" srcId="{C55563DD-F169-4090-95F8-B78D45FF34D1}" destId="{1FF6872D-BBED-4F08-8F9E-73DDEAF3C4FF}" srcOrd="0" destOrd="0" parTransId="{E5AEF889-7D1E-4482-8475-EC394DEE4FFA}" sibTransId="{8A1F48E2-51D5-4F61-B2FD-9B8147133C37}"/>
    <dgm:cxn modelId="{DE7E094C-1AD2-404C-BF93-1B37DF9D841E}" srcId="{C55563DD-F169-4090-95F8-B78D45FF34D1}" destId="{D5134B97-956C-45AE-8316-9786205F271E}" srcOrd="2" destOrd="0" parTransId="{01F295F1-53D8-4E13-B2A4-BA57D19D0960}" sibTransId="{5DDE4D2A-92D8-48A8-8CB3-953F9C963B56}"/>
    <dgm:cxn modelId="{218CB9A6-E430-4A10-B05F-4421E0158566}" type="presOf" srcId="{C9EAB950-FA69-44DC-805B-26FEE8CF5633}" destId="{0647BB32-BFF5-43A5-BA84-54FF34C22363}" srcOrd="0" destOrd="0" presId="urn:microsoft.com/office/officeart/2008/layout/LinedList"/>
    <dgm:cxn modelId="{3F2A9780-7855-4836-A871-7FEDD8E01950}" srcId="{D5E5843D-9AC4-43D1-9A89-5BCAF5DCFF12}" destId="{8B901626-18C1-4207-AF79-8A09E9EB5AEA}" srcOrd="1" destOrd="0" parTransId="{270AF37F-F1BA-4824-80FB-845A8702D750}" sibTransId="{201B47F9-4ABC-4A1A-845A-8B4ADD2BE9B6}"/>
    <dgm:cxn modelId="{0D341351-4FB5-4809-A071-B319AB22819D}" srcId="{D5E5843D-9AC4-43D1-9A89-5BCAF5DCFF12}" destId="{702D9C32-BCC7-4C2D-B7AA-B00A421BEBA7}" srcOrd="2" destOrd="0" parTransId="{E5CD6764-D1C4-40D3-BAE9-5994966142E4}" sibTransId="{A52C90E7-1554-454D-A21E-F7BF044CE12A}"/>
    <dgm:cxn modelId="{006BCBE7-1FFB-4F79-A6A8-80D04EA557F7}" type="presOf" srcId="{D5E5843D-9AC4-43D1-9A89-5BCAF5DCFF12}" destId="{E375F28D-85BC-4BCA-8850-1A406577740A}" srcOrd="0" destOrd="0" presId="urn:microsoft.com/office/officeart/2008/layout/LinedList"/>
    <dgm:cxn modelId="{79F95478-0A11-4F39-B157-AD121188DA1E}" srcId="{6B033703-E17C-4790-8F9A-FF546FD24E45}" destId="{F431F69B-AD85-4526-A193-B0C06662AF81}" srcOrd="0" destOrd="0" parTransId="{3FA66371-9598-48DD-A0D2-4F8B78851926}" sibTransId="{8039FACD-1446-4B2E-8B7F-21E074F331E0}"/>
    <dgm:cxn modelId="{151E3276-F7E3-45E8-86FE-9EA1B7157630}" type="presOf" srcId="{6B033703-E17C-4790-8F9A-FF546FD24E45}" destId="{D76DD383-87CD-4664-AC2C-4B9B0A69B6BC}" srcOrd="0" destOrd="0" presId="urn:microsoft.com/office/officeart/2008/layout/LinedList"/>
    <dgm:cxn modelId="{EFAB6565-753D-4F6D-95F9-01EA0B2A0548}" srcId="{C55563DD-F169-4090-95F8-B78D45FF34D1}" destId="{3493A5F0-3B68-462E-9772-A2C982F1F45C}" srcOrd="1" destOrd="0" parTransId="{40155A39-6254-45A2-BB48-9B8E93D8571A}" sibTransId="{0DFA03D9-07AD-4115-8A84-8E6BE44B96BF}"/>
    <dgm:cxn modelId="{5B6040BF-A944-4C2C-BED6-D897E5877A67}" type="presOf" srcId="{D5134B97-956C-45AE-8316-9786205F271E}" destId="{78DCC1C6-128A-447D-9370-AE760DAC714D}" srcOrd="0" destOrd="0" presId="urn:microsoft.com/office/officeart/2008/layout/LinedList"/>
    <dgm:cxn modelId="{DC14CD8F-2F57-46CB-B6D4-C8C7EA544BBE}" srcId="{6B033703-E17C-4790-8F9A-FF546FD24E45}" destId="{7F43E984-BE76-4ABC-B18D-F8C96DF6767D}" srcOrd="1" destOrd="0" parTransId="{EDB946FC-85BA-471B-BEEA-014F30A8CB12}" sibTransId="{A3A48856-E1B7-466C-80DF-1CC1DCAC9148}"/>
    <dgm:cxn modelId="{632EBEF3-47E6-43C6-A910-4DF6094417C0}" type="presParOf" srcId="{E1AA7516-6935-4C38-94A5-3EDBE64DE130}" destId="{EB86913B-17B0-4B1D-97C5-156ED6DC34E4}" srcOrd="0" destOrd="0" presId="urn:microsoft.com/office/officeart/2008/layout/LinedList"/>
    <dgm:cxn modelId="{1B232EEA-3BC3-4A49-B2FF-B2085A1E7E17}" type="presParOf" srcId="{E1AA7516-6935-4C38-94A5-3EDBE64DE130}" destId="{E478AB37-31F6-4F2E-B030-96B947D4BA54}" srcOrd="1" destOrd="0" presId="urn:microsoft.com/office/officeart/2008/layout/LinedList"/>
    <dgm:cxn modelId="{04631704-145E-4CEE-B5BD-ADCB96D625DE}" type="presParOf" srcId="{E478AB37-31F6-4F2E-B030-96B947D4BA54}" destId="{E375F28D-85BC-4BCA-8850-1A406577740A}" srcOrd="0" destOrd="0" presId="urn:microsoft.com/office/officeart/2008/layout/LinedList"/>
    <dgm:cxn modelId="{BBAD59E7-17B7-4C4F-93DE-F19EFF9498F6}" type="presParOf" srcId="{E478AB37-31F6-4F2E-B030-96B947D4BA54}" destId="{216559D7-79A8-4CEB-8FF4-6837791AC02D}" srcOrd="1" destOrd="0" presId="urn:microsoft.com/office/officeart/2008/layout/LinedList"/>
    <dgm:cxn modelId="{8C0D1250-C857-4232-8D01-0F949A9DC03E}" type="presParOf" srcId="{216559D7-79A8-4CEB-8FF4-6837791AC02D}" destId="{2D92D1EB-52C9-4EC7-A2D4-099210D47D00}" srcOrd="0" destOrd="0" presId="urn:microsoft.com/office/officeart/2008/layout/LinedList"/>
    <dgm:cxn modelId="{6A2C91F9-EDE8-4BE6-B2E4-30297D7BE8F3}" type="presParOf" srcId="{216559D7-79A8-4CEB-8FF4-6837791AC02D}" destId="{D7D60B92-2C56-4084-95FC-5D8D6479F248}" srcOrd="1" destOrd="0" presId="urn:microsoft.com/office/officeart/2008/layout/LinedList"/>
    <dgm:cxn modelId="{F42F3F66-4ED5-41C9-88F4-1D2DFE54C6D0}" type="presParOf" srcId="{D7D60B92-2C56-4084-95FC-5D8D6479F248}" destId="{39E5BC48-3C27-4E1C-9969-81A42BE945D8}" srcOrd="0" destOrd="0" presId="urn:microsoft.com/office/officeart/2008/layout/LinedList"/>
    <dgm:cxn modelId="{AA9C7B7C-5C82-4260-83C5-30CC4A32C764}" type="presParOf" srcId="{D7D60B92-2C56-4084-95FC-5D8D6479F248}" destId="{0647BB32-BFF5-43A5-BA84-54FF34C22363}" srcOrd="1" destOrd="0" presId="urn:microsoft.com/office/officeart/2008/layout/LinedList"/>
    <dgm:cxn modelId="{B6A8C593-9D50-43AF-9297-6BB17B5AF4D4}" type="presParOf" srcId="{D7D60B92-2C56-4084-95FC-5D8D6479F248}" destId="{B5CC0E35-B056-4A23-93D2-E3BD4B84E474}" srcOrd="2" destOrd="0" presId="urn:microsoft.com/office/officeart/2008/layout/LinedList"/>
    <dgm:cxn modelId="{771CBA7F-2ECC-4A37-8021-9453AAA653B3}" type="presParOf" srcId="{216559D7-79A8-4CEB-8FF4-6837791AC02D}" destId="{82E9A729-7DFF-48E8-9941-4E806C7A2206}" srcOrd="2" destOrd="0" presId="urn:microsoft.com/office/officeart/2008/layout/LinedList"/>
    <dgm:cxn modelId="{15CAB7E1-8894-4C5D-B093-9E59A0814A23}" type="presParOf" srcId="{216559D7-79A8-4CEB-8FF4-6837791AC02D}" destId="{6B3B956B-C982-44E3-B64E-3C93AB001BE7}" srcOrd="3" destOrd="0" presId="urn:microsoft.com/office/officeart/2008/layout/LinedList"/>
    <dgm:cxn modelId="{7B009C6D-4606-4008-B9E3-B6EA599CC07B}" type="presParOf" srcId="{216559D7-79A8-4CEB-8FF4-6837791AC02D}" destId="{0218DEB2-082A-4DD9-8C5B-338E7F5C21FC}" srcOrd="4" destOrd="0" presId="urn:microsoft.com/office/officeart/2008/layout/LinedList"/>
    <dgm:cxn modelId="{33F76679-0D7B-4C76-BE5C-4C1DFC9A481A}" type="presParOf" srcId="{0218DEB2-082A-4DD9-8C5B-338E7F5C21FC}" destId="{4ABB5F12-2F08-4BE5-B5F6-AF2075DEFBEB}" srcOrd="0" destOrd="0" presId="urn:microsoft.com/office/officeart/2008/layout/LinedList"/>
    <dgm:cxn modelId="{2CC82939-BEDE-456A-8DFC-687C7DC43619}" type="presParOf" srcId="{0218DEB2-082A-4DD9-8C5B-338E7F5C21FC}" destId="{2CDA09B3-5543-4675-BC8E-9050DB03FA9F}" srcOrd="1" destOrd="0" presId="urn:microsoft.com/office/officeart/2008/layout/LinedList"/>
    <dgm:cxn modelId="{0D39A9D8-80CE-40EA-9EBC-BFF1C9510735}" type="presParOf" srcId="{0218DEB2-082A-4DD9-8C5B-338E7F5C21FC}" destId="{58E0963F-13ED-47FF-8D0A-90C302EE465B}" srcOrd="2" destOrd="0" presId="urn:microsoft.com/office/officeart/2008/layout/LinedList"/>
    <dgm:cxn modelId="{3A105399-C41C-430E-A827-9E2CF390CDEF}" type="presParOf" srcId="{216559D7-79A8-4CEB-8FF4-6837791AC02D}" destId="{84C42B4D-0040-43CB-8BBC-EDDD81963DFD}" srcOrd="5" destOrd="0" presId="urn:microsoft.com/office/officeart/2008/layout/LinedList"/>
    <dgm:cxn modelId="{974A963C-D584-4C4B-8E3D-ABE8792C0E99}" type="presParOf" srcId="{216559D7-79A8-4CEB-8FF4-6837791AC02D}" destId="{961D3657-0853-4C57-A3DE-7C5B4B8E67D8}" srcOrd="6" destOrd="0" presId="urn:microsoft.com/office/officeart/2008/layout/LinedList"/>
    <dgm:cxn modelId="{B021103E-C086-4B95-9F81-FC09CE293E3E}" type="presParOf" srcId="{216559D7-79A8-4CEB-8FF4-6837791AC02D}" destId="{2E3AA808-DD3D-4172-906A-FC345FF299CC}" srcOrd="7" destOrd="0" presId="urn:microsoft.com/office/officeart/2008/layout/LinedList"/>
    <dgm:cxn modelId="{89FC9E7D-FC94-4F46-82CD-BF33EDEB5292}" type="presParOf" srcId="{2E3AA808-DD3D-4172-906A-FC345FF299CC}" destId="{30FDBBB9-7674-4C61-933A-C82E55988BB9}" srcOrd="0" destOrd="0" presId="urn:microsoft.com/office/officeart/2008/layout/LinedList"/>
    <dgm:cxn modelId="{505B33DB-C6AC-45A5-AA07-36EB93EC2F37}" type="presParOf" srcId="{2E3AA808-DD3D-4172-906A-FC345FF299CC}" destId="{D6337275-8AD4-49A8-A43B-080AFB8E15C4}" srcOrd="1" destOrd="0" presId="urn:microsoft.com/office/officeart/2008/layout/LinedList"/>
    <dgm:cxn modelId="{85EA2AEF-B71C-4CC8-B2B1-B58D2175DB48}" type="presParOf" srcId="{2E3AA808-DD3D-4172-906A-FC345FF299CC}" destId="{3F325AA5-A3B0-43A9-913B-1A84DFF57E0B}" srcOrd="2" destOrd="0" presId="urn:microsoft.com/office/officeart/2008/layout/LinedList"/>
    <dgm:cxn modelId="{C9A6CB7E-2514-4F54-9F8E-DA5FD0E5D85C}" type="presParOf" srcId="{216559D7-79A8-4CEB-8FF4-6837791AC02D}" destId="{1694FFE8-276D-4905-89E9-9459CB462062}" srcOrd="8" destOrd="0" presId="urn:microsoft.com/office/officeart/2008/layout/LinedList"/>
    <dgm:cxn modelId="{17BFA222-1573-4453-953D-D785E8F8895A}" type="presParOf" srcId="{216559D7-79A8-4CEB-8FF4-6837791AC02D}" destId="{1C8E09F7-CAB2-4227-B4A7-0078C1B2BBC3}" srcOrd="9" destOrd="0" presId="urn:microsoft.com/office/officeart/2008/layout/LinedList"/>
    <dgm:cxn modelId="{2B37A12D-7445-4703-9847-665316274943}" type="presParOf" srcId="{216559D7-79A8-4CEB-8FF4-6837791AC02D}" destId="{FFD4F817-AF96-4A1B-B04F-A3EB60F5FC92}" srcOrd="10" destOrd="0" presId="urn:microsoft.com/office/officeart/2008/layout/LinedList"/>
    <dgm:cxn modelId="{785D4FCF-610D-416E-A4A7-2DB3A9016575}" type="presParOf" srcId="{FFD4F817-AF96-4A1B-B04F-A3EB60F5FC92}" destId="{AF099807-61E4-40E7-9529-0A6E508C50C3}" srcOrd="0" destOrd="0" presId="urn:microsoft.com/office/officeart/2008/layout/LinedList"/>
    <dgm:cxn modelId="{C012EEB2-D956-4E43-A115-07A435EDFC29}" type="presParOf" srcId="{FFD4F817-AF96-4A1B-B04F-A3EB60F5FC92}" destId="{DF6CF237-4324-4D4A-BB80-73525825CAF6}" srcOrd="1" destOrd="0" presId="urn:microsoft.com/office/officeart/2008/layout/LinedList"/>
    <dgm:cxn modelId="{15E2EBEF-7AA5-4D2D-83CF-5B8B77B8F3BC}" type="presParOf" srcId="{FFD4F817-AF96-4A1B-B04F-A3EB60F5FC92}" destId="{AA12FB4A-90B4-4F62-9227-5C97ADC5699B}" srcOrd="2" destOrd="0" presId="urn:microsoft.com/office/officeart/2008/layout/LinedList"/>
    <dgm:cxn modelId="{DF159156-1656-40F4-9D0B-9523EB336E13}" type="presParOf" srcId="{216559D7-79A8-4CEB-8FF4-6837791AC02D}" destId="{AF2745D0-434F-4787-B943-091E61291210}" srcOrd="11" destOrd="0" presId="urn:microsoft.com/office/officeart/2008/layout/LinedList"/>
    <dgm:cxn modelId="{C46F9B42-8086-4456-85AF-8C02CC10BCB1}" type="presParOf" srcId="{216559D7-79A8-4CEB-8FF4-6837791AC02D}" destId="{FE818712-2B97-43E0-8A06-7A2DAB80AA36}" srcOrd="12" destOrd="0" presId="urn:microsoft.com/office/officeart/2008/layout/LinedList"/>
    <dgm:cxn modelId="{917D5C01-0076-4C5C-A80D-79EE5B591809}" type="presParOf" srcId="{E1AA7516-6935-4C38-94A5-3EDBE64DE130}" destId="{E240FE49-5CA6-4533-BAF9-112C4DBC6800}" srcOrd="2" destOrd="0" presId="urn:microsoft.com/office/officeart/2008/layout/LinedList"/>
    <dgm:cxn modelId="{BD961724-7747-460E-ACC9-3BAE91947A39}" type="presParOf" srcId="{E1AA7516-6935-4C38-94A5-3EDBE64DE130}" destId="{68E4B47C-00BA-4BD0-8AA9-4CD4052A1DDD}" srcOrd="3" destOrd="0" presId="urn:microsoft.com/office/officeart/2008/layout/LinedList"/>
    <dgm:cxn modelId="{DE3EF2BF-89EE-4F5B-A4A0-CCF491237578}" type="presParOf" srcId="{68E4B47C-00BA-4BD0-8AA9-4CD4052A1DDD}" destId="{90CA5882-1D68-4038-945D-62E55A78C93E}" srcOrd="0" destOrd="0" presId="urn:microsoft.com/office/officeart/2008/layout/LinedList"/>
    <dgm:cxn modelId="{450D3AF1-7DC4-44C2-817C-CA8854DCDCE7}" type="presParOf" srcId="{68E4B47C-00BA-4BD0-8AA9-4CD4052A1DDD}" destId="{13D553CB-8D60-4AE0-AA41-E2906C207095}" srcOrd="1" destOrd="0" presId="urn:microsoft.com/office/officeart/2008/layout/LinedList"/>
    <dgm:cxn modelId="{A1EF448D-2F38-4940-B8D9-7FAE03A79DC4}" type="presParOf" srcId="{13D553CB-8D60-4AE0-AA41-E2906C207095}" destId="{90CEB0D8-663D-41C8-94B3-9FAE45595427}" srcOrd="0" destOrd="0" presId="urn:microsoft.com/office/officeart/2008/layout/LinedList"/>
    <dgm:cxn modelId="{9B7673C3-927E-45F4-A407-59211C2A719C}" type="presParOf" srcId="{13D553CB-8D60-4AE0-AA41-E2906C207095}" destId="{A3FE6387-9276-4A80-8369-210F93128534}" srcOrd="1" destOrd="0" presId="urn:microsoft.com/office/officeart/2008/layout/LinedList"/>
    <dgm:cxn modelId="{DE439B35-C82F-4B34-8EC1-19CE43BB70A2}" type="presParOf" srcId="{A3FE6387-9276-4A80-8369-210F93128534}" destId="{7B38EE00-E2EA-45E8-A925-855B7FEFF45B}" srcOrd="0" destOrd="0" presId="urn:microsoft.com/office/officeart/2008/layout/LinedList"/>
    <dgm:cxn modelId="{791226D4-10ED-4AD2-9998-34DBE1591828}" type="presParOf" srcId="{A3FE6387-9276-4A80-8369-210F93128534}" destId="{5A7DCD29-F4E3-4F09-B5A9-5DE6BE138A94}" srcOrd="1" destOrd="0" presId="urn:microsoft.com/office/officeart/2008/layout/LinedList"/>
    <dgm:cxn modelId="{C05EF1CD-2F75-42BD-B193-6F597C308641}" type="presParOf" srcId="{A3FE6387-9276-4A80-8369-210F93128534}" destId="{D0D499B7-2D42-4D30-B16D-4CC600120772}" srcOrd="2" destOrd="0" presId="urn:microsoft.com/office/officeart/2008/layout/LinedList"/>
    <dgm:cxn modelId="{43634CD7-D4AA-4B79-A165-9EF63B680E14}" type="presParOf" srcId="{13D553CB-8D60-4AE0-AA41-E2906C207095}" destId="{84E54A88-75DB-49D8-9008-827AB68B6927}" srcOrd="2" destOrd="0" presId="urn:microsoft.com/office/officeart/2008/layout/LinedList"/>
    <dgm:cxn modelId="{2E338ADB-1661-4929-90BB-9F60DC4D2BFB}" type="presParOf" srcId="{13D553CB-8D60-4AE0-AA41-E2906C207095}" destId="{96EE3499-512D-4940-9252-77226CBB63BD}" srcOrd="3" destOrd="0" presId="urn:microsoft.com/office/officeart/2008/layout/LinedList"/>
    <dgm:cxn modelId="{E998F199-6585-41CE-9212-D88E4B1BB4CC}" type="presParOf" srcId="{13D553CB-8D60-4AE0-AA41-E2906C207095}" destId="{2CB00120-6497-4F00-9C2E-A0316942F24E}" srcOrd="4" destOrd="0" presId="urn:microsoft.com/office/officeart/2008/layout/LinedList"/>
    <dgm:cxn modelId="{AADDAF9B-829A-4294-9CA3-A95E0F8FBC95}" type="presParOf" srcId="{2CB00120-6497-4F00-9C2E-A0316942F24E}" destId="{423298B4-66F7-44FB-A87B-715EA89A0990}" srcOrd="0" destOrd="0" presId="urn:microsoft.com/office/officeart/2008/layout/LinedList"/>
    <dgm:cxn modelId="{66159433-3F01-41FD-A5B3-0AB8F82EFECF}" type="presParOf" srcId="{2CB00120-6497-4F00-9C2E-A0316942F24E}" destId="{7CDD72AB-19FC-4AD5-A837-F8C8B8D878E1}" srcOrd="1" destOrd="0" presId="urn:microsoft.com/office/officeart/2008/layout/LinedList"/>
    <dgm:cxn modelId="{F0F06D5D-2B16-4D4E-A8B2-AB940D69C192}" type="presParOf" srcId="{2CB00120-6497-4F00-9C2E-A0316942F24E}" destId="{EA50CE75-66C8-45BA-89B4-95BF7943210E}" srcOrd="2" destOrd="0" presId="urn:microsoft.com/office/officeart/2008/layout/LinedList"/>
    <dgm:cxn modelId="{89482985-8E89-4EDE-9490-26AF4DD8F508}" type="presParOf" srcId="{13D553CB-8D60-4AE0-AA41-E2906C207095}" destId="{7563EA64-56B4-44B3-9866-4E619A61D6B5}" srcOrd="5" destOrd="0" presId="urn:microsoft.com/office/officeart/2008/layout/LinedList"/>
    <dgm:cxn modelId="{BBD43448-6832-43D5-9864-8DC3C41AFBB9}" type="presParOf" srcId="{13D553CB-8D60-4AE0-AA41-E2906C207095}" destId="{A0104CCE-4E9E-4503-AF2C-9FDE4CC2235B}" srcOrd="6" destOrd="0" presId="urn:microsoft.com/office/officeart/2008/layout/LinedList"/>
    <dgm:cxn modelId="{64D0662B-D74D-4185-BDBC-B4B6F51295E7}" type="presParOf" srcId="{13D553CB-8D60-4AE0-AA41-E2906C207095}" destId="{3C7A1FBD-08CD-4CD5-AABB-D8D4AFC435A1}" srcOrd="7" destOrd="0" presId="urn:microsoft.com/office/officeart/2008/layout/LinedList"/>
    <dgm:cxn modelId="{6DFD3D9A-D99A-4811-A2F4-8DCEF410EA19}" type="presParOf" srcId="{3C7A1FBD-08CD-4CD5-AABB-D8D4AFC435A1}" destId="{B650AD54-433F-4DB2-A990-12BA493EEA3F}" srcOrd="0" destOrd="0" presId="urn:microsoft.com/office/officeart/2008/layout/LinedList"/>
    <dgm:cxn modelId="{EF9AE12C-2398-47EC-8639-05DBA79C32B8}" type="presParOf" srcId="{3C7A1FBD-08CD-4CD5-AABB-D8D4AFC435A1}" destId="{78DCC1C6-128A-447D-9370-AE760DAC714D}" srcOrd="1" destOrd="0" presId="urn:microsoft.com/office/officeart/2008/layout/LinedList"/>
    <dgm:cxn modelId="{C90F7547-987E-4347-AA19-5CC51DCA488D}" type="presParOf" srcId="{3C7A1FBD-08CD-4CD5-AABB-D8D4AFC435A1}" destId="{0317764C-0A4F-449A-8BA2-330DD17E2779}" srcOrd="2" destOrd="0" presId="urn:microsoft.com/office/officeart/2008/layout/LinedList"/>
    <dgm:cxn modelId="{9A7C30DF-5C95-407C-8253-347B117EB8EB}" type="presParOf" srcId="{13D553CB-8D60-4AE0-AA41-E2906C207095}" destId="{97999D2B-4418-4CF8-8679-F2199BA847D4}" srcOrd="8" destOrd="0" presId="urn:microsoft.com/office/officeart/2008/layout/LinedList"/>
    <dgm:cxn modelId="{8BC540B9-54B8-4845-B152-61E2F87C1616}" type="presParOf" srcId="{13D553CB-8D60-4AE0-AA41-E2906C207095}" destId="{D28DA254-6EF4-4DAD-B9CC-7267B43B896A}" srcOrd="9" destOrd="0" presId="urn:microsoft.com/office/officeart/2008/layout/LinedList"/>
    <dgm:cxn modelId="{6EFE9D91-DD78-49DB-81EE-E78625D4E027}" type="presParOf" srcId="{13D553CB-8D60-4AE0-AA41-E2906C207095}" destId="{ABF99341-024F-4087-99E9-FDB836BB7408}" srcOrd="10" destOrd="0" presId="urn:microsoft.com/office/officeart/2008/layout/LinedList"/>
    <dgm:cxn modelId="{A1B455F0-107C-4765-BEF1-CF21A403920C}" type="presParOf" srcId="{ABF99341-024F-4087-99E9-FDB836BB7408}" destId="{33505AD4-F6EA-42E7-A5B0-FC863A086A97}" srcOrd="0" destOrd="0" presId="urn:microsoft.com/office/officeart/2008/layout/LinedList"/>
    <dgm:cxn modelId="{A46AFCE4-9F5F-4F57-8149-8CF1C10DCE35}" type="presParOf" srcId="{ABF99341-024F-4087-99E9-FDB836BB7408}" destId="{F030E21C-DD51-495D-A332-AFB083D0A470}" srcOrd="1" destOrd="0" presId="urn:microsoft.com/office/officeart/2008/layout/LinedList"/>
    <dgm:cxn modelId="{33D6C91F-4CD8-4B97-A86F-FF599B34A5AD}" type="presParOf" srcId="{ABF99341-024F-4087-99E9-FDB836BB7408}" destId="{403CD75A-391F-4944-BF9A-58A104AB1F11}" srcOrd="2" destOrd="0" presId="urn:microsoft.com/office/officeart/2008/layout/LinedList"/>
    <dgm:cxn modelId="{1A19D9DE-D50A-4398-AFB8-F944DC046BD1}" type="presParOf" srcId="{13D553CB-8D60-4AE0-AA41-E2906C207095}" destId="{FC02B345-3237-41FC-BE84-331F09111DC1}" srcOrd="11" destOrd="0" presId="urn:microsoft.com/office/officeart/2008/layout/LinedList"/>
    <dgm:cxn modelId="{1F6A911D-21E5-4DEA-A230-055789659EB6}" type="presParOf" srcId="{13D553CB-8D60-4AE0-AA41-E2906C207095}" destId="{9059BFFD-0862-42B2-BFA6-AD6F22C90B50}" srcOrd="12" destOrd="0" presId="urn:microsoft.com/office/officeart/2008/layout/LinedList"/>
    <dgm:cxn modelId="{7FE4536A-4285-4697-862E-E1447E5861EF}" type="presParOf" srcId="{E1AA7516-6935-4C38-94A5-3EDBE64DE130}" destId="{759721FA-660E-4E45-BCC7-CF9509CBFD3A}" srcOrd="4" destOrd="0" presId="urn:microsoft.com/office/officeart/2008/layout/LinedList"/>
    <dgm:cxn modelId="{439BF42D-1712-47CF-9488-6CC69C1000EB}" type="presParOf" srcId="{E1AA7516-6935-4C38-94A5-3EDBE64DE130}" destId="{2C5A047A-8263-46C6-83D4-ADE1837AF01F}" srcOrd="5" destOrd="0" presId="urn:microsoft.com/office/officeart/2008/layout/LinedList"/>
    <dgm:cxn modelId="{2F5767A4-64E7-4311-9330-9BBD200CE852}" type="presParOf" srcId="{2C5A047A-8263-46C6-83D4-ADE1837AF01F}" destId="{D76DD383-87CD-4664-AC2C-4B9B0A69B6BC}" srcOrd="0" destOrd="0" presId="urn:microsoft.com/office/officeart/2008/layout/LinedList"/>
    <dgm:cxn modelId="{9D3B8FFD-CB67-4329-9A70-A76FDE7F996B}" type="presParOf" srcId="{2C5A047A-8263-46C6-83D4-ADE1837AF01F}" destId="{8F68C2C2-5315-4357-AE06-ED541A9E036F}" srcOrd="1" destOrd="0" presId="urn:microsoft.com/office/officeart/2008/layout/LinedList"/>
    <dgm:cxn modelId="{9C7E6F76-FA34-436A-A387-FDD2C3DAECDA}" type="presParOf" srcId="{8F68C2C2-5315-4357-AE06-ED541A9E036F}" destId="{127D3346-A31D-4009-BEF7-6A0C48FE1294}" srcOrd="0" destOrd="0" presId="urn:microsoft.com/office/officeart/2008/layout/LinedList"/>
    <dgm:cxn modelId="{A3C2550F-2DB3-4EEA-9348-F5327FF3CD46}" type="presParOf" srcId="{8F68C2C2-5315-4357-AE06-ED541A9E036F}" destId="{512403B8-CDF0-4510-BA97-8822A344DD8B}" srcOrd="1" destOrd="0" presId="urn:microsoft.com/office/officeart/2008/layout/LinedList"/>
    <dgm:cxn modelId="{AF839CEF-51C5-47E6-B6CB-34D13939FBA3}" type="presParOf" srcId="{512403B8-CDF0-4510-BA97-8822A344DD8B}" destId="{A0D89B11-94D2-4669-A290-53EE39537BC7}" srcOrd="0" destOrd="0" presId="urn:microsoft.com/office/officeart/2008/layout/LinedList"/>
    <dgm:cxn modelId="{4A1EE5DF-DD76-4B2C-84E8-7E94750DE573}" type="presParOf" srcId="{512403B8-CDF0-4510-BA97-8822A344DD8B}" destId="{C2CD8FDF-2201-4B41-A537-BC63B954B8B3}" srcOrd="1" destOrd="0" presId="urn:microsoft.com/office/officeart/2008/layout/LinedList"/>
    <dgm:cxn modelId="{30EAAC66-80F7-4038-B388-A897713CA5D9}" type="presParOf" srcId="{512403B8-CDF0-4510-BA97-8822A344DD8B}" destId="{C9F63F0A-B7E0-4D01-A7DA-DF1E2FF20366}" srcOrd="2" destOrd="0" presId="urn:microsoft.com/office/officeart/2008/layout/LinedList"/>
    <dgm:cxn modelId="{3F7BD9C5-6313-4E50-BEB6-E2834E0A22F2}" type="presParOf" srcId="{8F68C2C2-5315-4357-AE06-ED541A9E036F}" destId="{1E48FB34-6E52-4DF0-9FD2-43F471E79401}" srcOrd="2" destOrd="0" presId="urn:microsoft.com/office/officeart/2008/layout/LinedList"/>
    <dgm:cxn modelId="{8E243317-DFD6-41FC-9F5B-8D9BFE4229AD}" type="presParOf" srcId="{8F68C2C2-5315-4357-AE06-ED541A9E036F}" destId="{61D20750-996F-40EA-B109-FB64F98FF08E}" srcOrd="3" destOrd="0" presId="urn:microsoft.com/office/officeart/2008/layout/LinedList"/>
    <dgm:cxn modelId="{A6E78F73-EC7C-43A2-829F-7C5852F31541}" type="presParOf" srcId="{8F68C2C2-5315-4357-AE06-ED541A9E036F}" destId="{51F0B22A-4940-4024-8BB9-E9451CD97F7A}" srcOrd="4" destOrd="0" presId="urn:microsoft.com/office/officeart/2008/layout/LinedList"/>
    <dgm:cxn modelId="{C0FFC46F-49CC-45E7-88B3-D915D489BC19}" type="presParOf" srcId="{51F0B22A-4940-4024-8BB9-E9451CD97F7A}" destId="{522398C9-F5D0-45B1-B2D6-1B34F922310F}" srcOrd="0" destOrd="0" presId="urn:microsoft.com/office/officeart/2008/layout/LinedList"/>
    <dgm:cxn modelId="{2C949505-CBBE-4032-BEAE-649E5D5AB663}" type="presParOf" srcId="{51F0B22A-4940-4024-8BB9-E9451CD97F7A}" destId="{8B06D722-5E89-4119-A97C-F2BE48B337B7}" srcOrd="1" destOrd="0" presId="urn:microsoft.com/office/officeart/2008/layout/LinedList"/>
    <dgm:cxn modelId="{DBE5F6D9-6AD5-49ED-8604-AE64239DFFB4}" type="presParOf" srcId="{51F0B22A-4940-4024-8BB9-E9451CD97F7A}" destId="{C2F58005-9F09-484F-A7E4-3054DCAB0B62}" srcOrd="2" destOrd="0" presId="urn:microsoft.com/office/officeart/2008/layout/LinedList"/>
    <dgm:cxn modelId="{3CEF1223-83D8-4086-8777-6978432BD2E7}" type="presParOf" srcId="{8F68C2C2-5315-4357-AE06-ED541A9E036F}" destId="{9E7BC54C-3B65-4558-9181-1297873E037A}" srcOrd="5" destOrd="0" presId="urn:microsoft.com/office/officeart/2008/layout/LinedList"/>
    <dgm:cxn modelId="{C1B18DDB-05EB-43EF-BFE6-EBE73207DCD2}" type="presParOf" srcId="{8F68C2C2-5315-4357-AE06-ED541A9E036F}" destId="{79D726A8-4613-4ED0-9F7D-1211247A1C03}" srcOrd="6"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317A94-D7E2-40E7-90D2-D602ED6B9699}"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06F2EB80-1DC6-4A67-A486-CC81A9FE2513}">
      <dgm:prSet phldrT="[Text]"/>
      <dgm:spPr/>
      <dgm:t>
        <a:bodyPr/>
        <a:lstStyle/>
        <a:p>
          <a:r>
            <a:rPr lang="en-GB" dirty="0" smtClean="0"/>
            <a:t>Types of Learning</a:t>
          </a:r>
          <a:endParaRPr lang="en-GB" dirty="0"/>
        </a:p>
      </dgm:t>
    </dgm:pt>
    <dgm:pt modelId="{E3E5CD41-6774-4C14-8ED4-548BEEEBEDD2}" type="parTrans" cxnId="{FDF5154C-57C8-444A-B060-93794E14EB7A}">
      <dgm:prSet/>
      <dgm:spPr/>
      <dgm:t>
        <a:bodyPr/>
        <a:lstStyle/>
        <a:p>
          <a:endParaRPr lang="en-GB"/>
        </a:p>
      </dgm:t>
    </dgm:pt>
    <dgm:pt modelId="{E9708410-265A-4E49-891B-8057908ED7F1}" type="sibTrans" cxnId="{FDF5154C-57C8-444A-B060-93794E14EB7A}">
      <dgm:prSet/>
      <dgm:spPr/>
      <dgm:t>
        <a:bodyPr/>
        <a:lstStyle/>
        <a:p>
          <a:endParaRPr lang="en-GB"/>
        </a:p>
      </dgm:t>
    </dgm:pt>
    <dgm:pt modelId="{6EDFC925-FD75-4A9D-98DE-BD492247028A}">
      <dgm:prSet phldrT="[Text]">
        <dgm:style>
          <a:lnRef idx="2">
            <a:schemeClr val="accent5"/>
          </a:lnRef>
          <a:fillRef idx="1">
            <a:schemeClr val="lt1"/>
          </a:fillRef>
          <a:effectRef idx="0">
            <a:schemeClr val="accent5"/>
          </a:effectRef>
          <a:fontRef idx="minor">
            <a:schemeClr val="dk1"/>
          </a:fontRef>
        </dgm:style>
      </dgm:prSet>
      <dgm:spPr/>
      <dgm:t>
        <a:bodyPr/>
        <a:lstStyle/>
        <a:p>
          <a:r>
            <a:rPr lang="en-GB" dirty="0" smtClean="0"/>
            <a:t>Problem Solving/Prediction</a:t>
          </a:r>
          <a:endParaRPr lang="en-GB" dirty="0"/>
        </a:p>
      </dgm:t>
    </dgm:pt>
    <dgm:pt modelId="{35871CAA-E3F6-48D4-A942-E534916426A2}" type="parTrans" cxnId="{D56A4BAD-756C-49B2-B3F2-1E74BECDACB7}">
      <dgm:prSet>
        <dgm:style>
          <a:lnRef idx="1">
            <a:schemeClr val="accent5"/>
          </a:lnRef>
          <a:fillRef idx="0">
            <a:schemeClr val="accent5"/>
          </a:fillRef>
          <a:effectRef idx="0">
            <a:schemeClr val="accent5"/>
          </a:effectRef>
          <a:fontRef idx="minor">
            <a:schemeClr val="tx1"/>
          </a:fontRef>
        </dgm:style>
      </dgm:prSet>
      <dgm:spPr/>
      <dgm:t>
        <a:bodyPr/>
        <a:lstStyle/>
        <a:p>
          <a:endParaRPr lang="en-GB"/>
        </a:p>
      </dgm:t>
    </dgm:pt>
    <dgm:pt modelId="{F8E986A4-3B66-4FA5-985B-016809C87B59}" type="sibTrans" cxnId="{D56A4BAD-756C-49B2-B3F2-1E74BECDACB7}">
      <dgm:prSet/>
      <dgm:spPr/>
      <dgm:t>
        <a:bodyPr/>
        <a:lstStyle/>
        <a:p>
          <a:endParaRPr lang="en-GB"/>
        </a:p>
      </dgm:t>
    </dgm:pt>
    <dgm:pt modelId="{ABA79B4D-4BA5-4469-9438-6BA28AC3F46B}">
      <dgm:prSet phldrT="[Text]">
        <dgm:style>
          <a:lnRef idx="2">
            <a:schemeClr val="accent6"/>
          </a:lnRef>
          <a:fillRef idx="1">
            <a:schemeClr val="lt1"/>
          </a:fillRef>
          <a:effectRef idx="0">
            <a:schemeClr val="accent6"/>
          </a:effectRef>
          <a:fontRef idx="minor">
            <a:schemeClr val="dk1"/>
          </a:fontRef>
        </dgm:style>
      </dgm:prSet>
      <dgm:spPr/>
      <dgm:t>
        <a:bodyPr/>
        <a:lstStyle/>
        <a:p>
          <a:r>
            <a:rPr lang="en-GB" dirty="0" smtClean="0"/>
            <a:t>Improved Understanding</a:t>
          </a:r>
          <a:endParaRPr lang="en-GB" dirty="0"/>
        </a:p>
      </dgm:t>
    </dgm:pt>
    <dgm:pt modelId="{1BA13D6F-EC65-4DA2-B38D-0E439F03EBFD}" type="parTrans" cxnId="{1404D21B-4BEE-430C-9D9A-1B1AE66D66AC}">
      <dgm:prSet>
        <dgm:style>
          <a:lnRef idx="1">
            <a:schemeClr val="accent6"/>
          </a:lnRef>
          <a:fillRef idx="0">
            <a:schemeClr val="accent6"/>
          </a:fillRef>
          <a:effectRef idx="0">
            <a:schemeClr val="accent6"/>
          </a:effectRef>
          <a:fontRef idx="minor">
            <a:schemeClr val="tx1"/>
          </a:fontRef>
        </dgm:style>
      </dgm:prSet>
      <dgm:spPr/>
      <dgm:t>
        <a:bodyPr/>
        <a:lstStyle/>
        <a:p>
          <a:endParaRPr lang="en-GB"/>
        </a:p>
      </dgm:t>
    </dgm:pt>
    <dgm:pt modelId="{0CDC5AC9-FA54-450C-BFD8-D91C724C0745}" type="sibTrans" cxnId="{1404D21B-4BEE-430C-9D9A-1B1AE66D66AC}">
      <dgm:prSet/>
      <dgm:spPr/>
      <dgm:t>
        <a:bodyPr/>
        <a:lstStyle/>
        <a:p>
          <a:endParaRPr lang="en-GB"/>
        </a:p>
      </dgm:t>
    </dgm:pt>
    <dgm:pt modelId="{E24ECEEA-9C74-4442-B63F-A1A22214E30D}">
      <dgm:prSet phldrT="[Text]">
        <dgm:style>
          <a:lnRef idx="2">
            <a:schemeClr val="accent6"/>
          </a:lnRef>
          <a:fillRef idx="1">
            <a:schemeClr val="lt1"/>
          </a:fillRef>
          <a:effectRef idx="0">
            <a:schemeClr val="accent6"/>
          </a:effectRef>
          <a:fontRef idx="minor">
            <a:schemeClr val="dk1"/>
          </a:fontRef>
        </dgm:style>
      </dgm:prSet>
      <dgm:spPr/>
      <dgm:t>
        <a:bodyPr/>
        <a:lstStyle/>
        <a:p>
          <a:r>
            <a:rPr lang="en-GB" dirty="0" smtClean="0"/>
            <a:t>General Learning</a:t>
          </a:r>
          <a:endParaRPr lang="en-GB" dirty="0"/>
        </a:p>
      </dgm:t>
    </dgm:pt>
    <dgm:pt modelId="{E6017950-4E68-4881-9925-61809C0F8211}" type="parTrans" cxnId="{9583303D-7FE1-4F1A-AED1-71693FCF336F}">
      <dgm:prSet>
        <dgm:style>
          <a:lnRef idx="1">
            <a:schemeClr val="accent6"/>
          </a:lnRef>
          <a:fillRef idx="0">
            <a:schemeClr val="accent6"/>
          </a:fillRef>
          <a:effectRef idx="0">
            <a:schemeClr val="accent6"/>
          </a:effectRef>
          <a:fontRef idx="minor">
            <a:schemeClr val="tx1"/>
          </a:fontRef>
        </dgm:style>
      </dgm:prSet>
      <dgm:spPr/>
      <dgm:t>
        <a:bodyPr/>
        <a:lstStyle/>
        <a:p>
          <a:endParaRPr lang="en-GB"/>
        </a:p>
      </dgm:t>
    </dgm:pt>
    <dgm:pt modelId="{88FB557E-41A4-4A62-910A-6B455675C68F}" type="sibTrans" cxnId="{9583303D-7FE1-4F1A-AED1-71693FCF336F}">
      <dgm:prSet/>
      <dgm:spPr/>
      <dgm:t>
        <a:bodyPr/>
        <a:lstStyle/>
        <a:p>
          <a:endParaRPr lang="en-GB"/>
        </a:p>
      </dgm:t>
    </dgm:pt>
    <dgm:pt modelId="{97DAE55C-E974-4A41-A44C-43DE4FC88E43}">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dirty="0" smtClean="0"/>
            <a:t>Aha! moment</a:t>
          </a:r>
          <a:endParaRPr lang="en-GB" dirty="0"/>
        </a:p>
      </dgm:t>
    </dgm:pt>
    <dgm:pt modelId="{18205748-3C3E-487F-B9E8-E7E319575593}" type="parTrans" cxnId="{89BAAEC1-5F89-4A3D-B1B2-8A1220ED4B55}">
      <dgm:prSet>
        <dgm:style>
          <a:lnRef idx="1">
            <a:schemeClr val="accent6"/>
          </a:lnRef>
          <a:fillRef idx="0">
            <a:schemeClr val="accent6"/>
          </a:fillRef>
          <a:effectRef idx="0">
            <a:schemeClr val="accent6"/>
          </a:effectRef>
          <a:fontRef idx="minor">
            <a:schemeClr val="tx1"/>
          </a:fontRef>
        </dgm:style>
      </dgm:prSet>
      <dgm:spPr/>
      <dgm:t>
        <a:bodyPr/>
        <a:lstStyle/>
        <a:p>
          <a:endParaRPr lang="en-GB"/>
        </a:p>
      </dgm:t>
    </dgm:pt>
    <dgm:pt modelId="{7B5E2453-EFBD-4EEC-98BF-70D3E795D376}" type="sibTrans" cxnId="{89BAAEC1-5F89-4A3D-B1B2-8A1220ED4B55}">
      <dgm:prSet/>
      <dgm:spPr/>
      <dgm:t>
        <a:bodyPr/>
        <a:lstStyle/>
        <a:p>
          <a:endParaRPr lang="en-GB"/>
        </a:p>
      </dgm:t>
    </dgm:pt>
    <dgm:pt modelId="{14C3C892-68C1-49EB-9B19-A794ADFE88D3}" type="pres">
      <dgm:prSet presAssocID="{20317A94-D7E2-40E7-90D2-D602ED6B9699}" presName="hierChild1" presStyleCnt="0">
        <dgm:presLayoutVars>
          <dgm:orgChart val="1"/>
          <dgm:chPref val="1"/>
          <dgm:dir/>
          <dgm:animOne val="branch"/>
          <dgm:animLvl val="lvl"/>
          <dgm:resizeHandles/>
        </dgm:presLayoutVars>
      </dgm:prSet>
      <dgm:spPr/>
      <dgm:t>
        <a:bodyPr/>
        <a:lstStyle/>
        <a:p>
          <a:endParaRPr lang="en-GB"/>
        </a:p>
      </dgm:t>
    </dgm:pt>
    <dgm:pt modelId="{5ED4588C-1549-4EE1-B639-C58D3674CB3B}" type="pres">
      <dgm:prSet presAssocID="{06F2EB80-1DC6-4A67-A486-CC81A9FE2513}" presName="hierRoot1" presStyleCnt="0">
        <dgm:presLayoutVars>
          <dgm:hierBranch val="init"/>
        </dgm:presLayoutVars>
      </dgm:prSet>
      <dgm:spPr/>
    </dgm:pt>
    <dgm:pt modelId="{DC92EBAF-1F52-45C2-8724-7DB0B4AAD458}" type="pres">
      <dgm:prSet presAssocID="{06F2EB80-1DC6-4A67-A486-CC81A9FE2513}" presName="rootComposite1" presStyleCnt="0"/>
      <dgm:spPr/>
    </dgm:pt>
    <dgm:pt modelId="{775759B9-315A-4F4E-B7D4-F48A86D08C2A}" type="pres">
      <dgm:prSet presAssocID="{06F2EB80-1DC6-4A67-A486-CC81A9FE2513}" presName="rootText1" presStyleLbl="node0" presStyleIdx="0" presStyleCnt="1">
        <dgm:presLayoutVars>
          <dgm:chPref val="3"/>
        </dgm:presLayoutVars>
      </dgm:prSet>
      <dgm:spPr/>
      <dgm:t>
        <a:bodyPr/>
        <a:lstStyle/>
        <a:p>
          <a:endParaRPr lang="en-GB"/>
        </a:p>
      </dgm:t>
    </dgm:pt>
    <dgm:pt modelId="{05CC6355-390E-4755-8B6A-DC2A7719A92F}" type="pres">
      <dgm:prSet presAssocID="{06F2EB80-1DC6-4A67-A486-CC81A9FE2513}" presName="rootConnector1" presStyleLbl="node1" presStyleIdx="0" presStyleCnt="0"/>
      <dgm:spPr/>
      <dgm:t>
        <a:bodyPr/>
        <a:lstStyle/>
        <a:p>
          <a:endParaRPr lang="en-GB"/>
        </a:p>
      </dgm:t>
    </dgm:pt>
    <dgm:pt modelId="{1F8900A3-563E-4A15-81E6-C83EC32CB5A1}" type="pres">
      <dgm:prSet presAssocID="{06F2EB80-1DC6-4A67-A486-CC81A9FE2513}" presName="hierChild2" presStyleCnt="0"/>
      <dgm:spPr/>
    </dgm:pt>
    <dgm:pt modelId="{2AD007B3-3EDF-428F-9B98-139F4F432463}" type="pres">
      <dgm:prSet presAssocID="{35871CAA-E3F6-48D4-A942-E534916426A2}" presName="Name37" presStyleLbl="parChTrans1D2" presStyleIdx="0" presStyleCnt="2"/>
      <dgm:spPr/>
      <dgm:t>
        <a:bodyPr/>
        <a:lstStyle/>
        <a:p>
          <a:endParaRPr lang="en-GB"/>
        </a:p>
      </dgm:t>
    </dgm:pt>
    <dgm:pt modelId="{D11311FE-F9FE-4C40-A9DD-E061C0E4F982}" type="pres">
      <dgm:prSet presAssocID="{6EDFC925-FD75-4A9D-98DE-BD492247028A}" presName="hierRoot2" presStyleCnt="0">
        <dgm:presLayoutVars>
          <dgm:hierBranch val="init"/>
        </dgm:presLayoutVars>
      </dgm:prSet>
      <dgm:spPr/>
    </dgm:pt>
    <dgm:pt modelId="{D6D0EA55-C101-4AC0-8E39-D7C952D7DA2E}" type="pres">
      <dgm:prSet presAssocID="{6EDFC925-FD75-4A9D-98DE-BD492247028A}" presName="rootComposite" presStyleCnt="0"/>
      <dgm:spPr/>
    </dgm:pt>
    <dgm:pt modelId="{3D3C3F46-9D70-423D-B44D-E51574665099}" type="pres">
      <dgm:prSet presAssocID="{6EDFC925-FD75-4A9D-98DE-BD492247028A}" presName="rootText" presStyleLbl="node2" presStyleIdx="0" presStyleCnt="2">
        <dgm:presLayoutVars>
          <dgm:chPref val="3"/>
        </dgm:presLayoutVars>
      </dgm:prSet>
      <dgm:spPr/>
      <dgm:t>
        <a:bodyPr/>
        <a:lstStyle/>
        <a:p>
          <a:endParaRPr lang="en-GB"/>
        </a:p>
      </dgm:t>
    </dgm:pt>
    <dgm:pt modelId="{C982C16E-D0AE-4DC3-B170-23B114B70996}" type="pres">
      <dgm:prSet presAssocID="{6EDFC925-FD75-4A9D-98DE-BD492247028A}" presName="rootConnector" presStyleLbl="node2" presStyleIdx="0" presStyleCnt="2"/>
      <dgm:spPr/>
      <dgm:t>
        <a:bodyPr/>
        <a:lstStyle/>
        <a:p>
          <a:endParaRPr lang="en-GB"/>
        </a:p>
      </dgm:t>
    </dgm:pt>
    <dgm:pt modelId="{A9CDB4AB-8908-4EF0-91D1-CC66FFC1259C}" type="pres">
      <dgm:prSet presAssocID="{6EDFC925-FD75-4A9D-98DE-BD492247028A}" presName="hierChild4" presStyleCnt="0"/>
      <dgm:spPr/>
    </dgm:pt>
    <dgm:pt modelId="{24894A92-C848-4008-B434-14714E192BE8}" type="pres">
      <dgm:prSet presAssocID="{6EDFC925-FD75-4A9D-98DE-BD492247028A}" presName="hierChild5" presStyleCnt="0"/>
      <dgm:spPr/>
    </dgm:pt>
    <dgm:pt modelId="{96C555CA-8B38-4B6D-9E44-8ED7404DD217}" type="pres">
      <dgm:prSet presAssocID="{1BA13D6F-EC65-4DA2-B38D-0E439F03EBFD}" presName="Name37" presStyleLbl="parChTrans1D2" presStyleIdx="1" presStyleCnt="2"/>
      <dgm:spPr/>
      <dgm:t>
        <a:bodyPr/>
        <a:lstStyle/>
        <a:p>
          <a:endParaRPr lang="en-GB"/>
        </a:p>
      </dgm:t>
    </dgm:pt>
    <dgm:pt modelId="{B8FB15CF-FB5B-46FA-B001-B0E953C5568A}" type="pres">
      <dgm:prSet presAssocID="{ABA79B4D-4BA5-4469-9438-6BA28AC3F46B}" presName="hierRoot2" presStyleCnt="0">
        <dgm:presLayoutVars>
          <dgm:hierBranch val="init"/>
        </dgm:presLayoutVars>
      </dgm:prSet>
      <dgm:spPr/>
    </dgm:pt>
    <dgm:pt modelId="{0781EFE0-494F-4058-8F90-36F85DC65BE5}" type="pres">
      <dgm:prSet presAssocID="{ABA79B4D-4BA5-4469-9438-6BA28AC3F46B}" presName="rootComposite" presStyleCnt="0"/>
      <dgm:spPr/>
    </dgm:pt>
    <dgm:pt modelId="{CB23199B-4ED0-481B-8349-4F2F6934FB46}" type="pres">
      <dgm:prSet presAssocID="{ABA79B4D-4BA5-4469-9438-6BA28AC3F46B}" presName="rootText" presStyleLbl="node2" presStyleIdx="1" presStyleCnt="2">
        <dgm:presLayoutVars>
          <dgm:chPref val="3"/>
        </dgm:presLayoutVars>
      </dgm:prSet>
      <dgm:spPr/>
      <dgm:t>
        <a:bodyPr/>
        <a:lstStyle/>
        <a:p>
          <a:endParaRPr lang="en-GB"/>
        </a:p>
      </dgm:t>
    </dgm:pt>
    <dgm:pt modelId="{F5FDD6B6-6CC3-4CB3-86CF-ED48144F2FEB}" type="pres">
      <dgm:prSet presAssocID="{ABA79B4D-4BA5-4469-9438-6BA28AC3F46B}" presName="rootConnector" presStyleLbl="node2" presStyleIdx="1" presStyleCnt="2"/>
      <dgm:spPr/>
      <dgm:t>
        <a:bodyPr/>
        <a:lstStyle/>
        <a:p>
          <a:endParaRPr lang="en-GB"/>
        </a:p>
      </dgm:t>
    </dgm:pt>
    <dgm:pt modelId="{53D52E6B-484A-4A99-AB33-B5BF504BBBC4}" type="pres">
      <dgm:prSet presAssocID="{ABA79B4D-4BA5-4469-9438-6BA28AC3F46B}" presName="hierChild4" presStyleCnt="0"/>
      <dgm:spPr/>
    </dgm:pt>
    <dgm:pt modelId="{FA091F1E-7A3F-4A91-92A6-761AE05D2095}" type="pres">
      <dgm:prSet presAssocID="{E6017950-4E68-4881-9925-61809C0F8211}" presName="Name37" presStyleLbl="parChTrans1D3" presStyleIdx="0" presStyleCnt="2"/>
      <dgm:spPr/>
      <dgm:t>
        <a:bodyPr/>
        <a:lstStyle/>
        <a:p>
          <a:endParaRPr lang="en-GB"/>
        </a:p>
      </dgm:t>
    </dgm:pt>
    <dgm:pt modelId="{22C4DAAD-8A4C-42CC-B464-D62704799523}" type="pres">
      <dgm:prSet presAssocID="{E24ECEEA-9C74-4442-B63F-A1A22214E30D}" presName="hierRoot2" presStyleCnt="0">
        <dgm:presLayoutVars>
          <dgm:hierBranch val="init"/>
        </dgm:presLayoutVars>
      </dgm:prSet>
      <dgm:spPr/>
    </dgm:pt>
    <dgm:pt modelId="{BFD57CAA-18E7-4C39-8313-D960B9A7E912}" type="pres">
      <dgm:prSet presAssocID="{E24ECEEA-9C74-4442-B63F-A1A22214E30D}" presName="rootComposite" presStyleCnt="0"/>
      <dgm:spPr/>
    </dgm:pt>
    <dgm:pt modelId="{D8894653-CFE9-49BD-A262-0C271AECB7BC}" type="pres">
      <dgm:prSet presAssocID="{E24ECEEA-9C74-4442-B63F-A1A22214E30D}" presName="rootText" presStyleLbl="node3" presStyleIdx="0" presStyleCnt="2">
        <dgm:presLayoutVars>
          <dgm:chPref val="3"/>
        </dgm:presLayoutVars>
      </dgm:prSet>
      <dgm:spPr/>
      <dgm:t>
        <a:bodyPr/>
        <a:lstStyle/>
        <a:p>
          <a:endParaRPr lang="en-GB"/>
        </a:p>
      </dgm:t>
    </dgm:pt>
    <dgm:pt modelId="{51D04DF9-9C1D-45CC-8243-9E7A46220D3E}" type="pres">
      <dgm:prSet presAssocID="{E24ECEEA-9C74-4442-B63F-A1A22214E30D}" presName="rootConnector" presStyleLbl="node3" presStyleIdx="0" presStyleCnt="2"/>
      <dgm:spPr/>
      <dgm:t>
        <a:bodyPr/>
        <a:lstStyle/>
        <a:p>
          <a:endParaRPr lang="en-GB"/>
        </a:p>
      </dgm:t>
    </dgm:pt>
    <dgm:pt modelId="{2EEFE0D6-4487-4133-A7D0-01BE2E6AEF84}" type="pres">
      <dgm:prSet presAssocID="{E24ECEEA-9C74-4442-B63F-A1A22214E30D}" presName="hierChild4" presStyleCnt="0"/>
      <dgm:spPr/>
    </dgm:pt>
    <dgm:pt modelId="{02DAFC0D-8BD4-419E-91C0-D664F3642581}" type="pres">
      <dgm:prSet presAssocID="{E24ECEEA-9C74-4442-B63F-A1A22214E30D}" presName="hierChild5" presStyleCnt="0"/>
      <dgm:spPr/>
    </dgm:pt>
    <dgm:pt modelId="{2278F4AC-313E-40F1-9B01-358F4FC34818}" type="pres">
      <dgm:prSet presAssocID="{18205748-3C3E-487F-B9E8-E7E319575593}" presName="Name37" presStyleLbl="parChTrans1D3" presStyleIdx="1" presStyleCnt="2"/>
      <dgm:spPr/>
      <dgm:t>
        <a:bodyPr/>
        <a:lstStyle/>
        <a:p>
          <a:endParaRPr lang="en-GB"/>
        </a:p>
      </dgm:t>
    </dgm:pt>
    <dgm:pt modelId="{BB398C9B-505A-4C50-918A-80BEFD1B6183}" type="pres">
      <dgm:prSet presAssocID="{97DAE55C-E974-4A41-A44C-43DE4FC88E43}" presName="hierRoot2" presStyleCnt="0">
        <dgm:presLayoutVars>
          <dgm:hierBranch val="init"/>
        </dgm:presLayoutVars>
      </dgm:prSet>
      <dgm:spPr/>
    </dgm:pt>
    <dgm:pt modelId="{0AD574E1-F65B-4F78-BA6C-2013659EB652}" type="pres">
      <dgm:prSet presAssocID="{97DAE55C-E974-4A41-A44C-43DE4FC88E43}" presName="rootComposite" presStyleCnt="0"/>
      <dgm:spPr/>
    </dgm:pt>
    <dgm:pt modelId="{0DA700D6-9983-4047-AFA6-D57B206A5A1E}" type="pres">
      <dgm:prSet presAssocID="{97DAE55C-E974-4A41-A44C-43DE4FC88E43}" presName="rootText" presStyleLbl="node3" presStyleIdx="1" presStyleCnt="2">
        <dgm:presLayoutVars>
          <dgm:chPref val="3"/>
        </dgm:presLayoutVars>
      </dgm:prSet>
      <dgm:spPr/>
      <dgm:t>
        <a:bodyPr/>
        <a:lstStyle/>
        <a:p>
          <a:endParaRPr lang="en-GB"/>
        </a:p>
      </dgm:t>
    </dgm:pt>
    <dgm:pt modelId="{1A5023E2-D72C-41A3-BC64-984A8772CA27}" type="pres">
      <dgm:prSet presAssocID="{97DAE55C-E974-4A41-A44C-43DE4FC88E43}" presName="rootConnector" presStyleLbl="node3" presStyleIdx="1" presStyleCnt="2"/>
      <dgm:spPr/>
      <dgm:t>
        <a:bodyPr/>
        <a:lstStyle/>
        <a:p>
          <a:endParaRPr lang="en-GB"/>
        </a:p>
      </dgm:t>
    </dgm:pt>
    <dgm:pt modelId="{DFC34851-4FB5-4CB1-BC1E-2974EB86A9A5}" type="pres">
      <dgm:prSet presAssocID="{97DAE55C-E974-4A41-A44C-43DE4FC88E43}" presName="hierChild4" presStyleCnt="0"/>
      <dgm:spPr/>
    </dgm:pt>
    <dgm:pt modelId="{FED7A533-D44D-47DF-8A40-7344F65D8C71}" type="pres">
      <dgm:prSet presAssocID="{97DAE55C-E974-4A41-A44C-43DE4FC88E43}" presName="hierChild5" presStyleCnt="0"/>
      <dgm:spPr/>
    </dgm:pt>
    <dgm:pt modelId="{D2F122DF-10CD-4900-BA89-1C3E2C964EEA}" type="pres">
      <dgm:prSet presAssocID="{ABA79B4D-4BA5-4469-9438-6BA28AC3F46B}" presName="hierChild5" presStyleCnt="0"/>
      <dgm:spPr/>
    </dgm:pt>
    <dgm:pt modelId="{B4F35E60-4F72-42D0-A51A-767D78B176B7}" type="pres">
      <dgm:prSet presAssocID="{06F2EB80-1DC6-4A67-A486-CC81A9FE2513}" presName="hierChild3" presStyleCnt="0"/>
      <dgm:spPr/>
    </dgm:pt>
  </dgm:ptLst>
  <dgm:cxnLst>
    <dgm:cxn modelId="{A9719B7D-503E-4D6E-8AC5-9FA108D1D277}" type="presOf" srcId="{E24ECEEA-9C74-4442-B63F-A1A22214E30D}" destId="{D8894653-CFE9-49BD-A262-0C271AECB7BC}" srcOrd="0" destOrd="0" presId="urn:microsoft.com/office/officeart/2005/8/layout/orgChart1"/>
    <dgm:cxn modelId="{495B643B-B493-4A41-998E-243307A7551C}" type="presOf" srcId="{E24ECEEA-9C74-4442-B63F-A1A22214E30D}" destId="{51D04DF9-9C1D-45CC-8243-9E7A46220D3E}" srcOrd="1" destOrd="0" presId="urn:microsoft.com/office/officeart/2005/8/layout/orgChart1"/>
    <dgm:cxn modelId="{1FC55F05-4469-44D0-B21D-7123725DDFE7}" type="presOf" srcId="{20317A94-D7E2-40E7-90D2-D602ED6B9699}" destId="{14C3C892-68C1-49EB-9B19-A794ADFE88D3}" srcOrd="0" destOrd="0" presId="urn:microsoft.com/office/officeart/2005/8/layout/orgChart1"/>
    <dgm:cxn modelId="{8178DBED-7259-4147-9274-F296F0DA98BC}" type="presOf" srcId="{E6017950-4E68-4881-9925-61809C0F8211}" destId="{FA091F1E-7A3F-4A91-92A6-761AE05D2095}" srcOrd="0" destOrd="0" presId="urn:microsoft.com/office/officeart/2005/8/layout/orgChart1"/>
    <dgm:cxn modelId="{D56A4BAD-756C-49B2-B3F2-1E74BECDACB7}" srcId="{06F2EB80-1DC6-4A67-A486-CC81A9FE2513}" destId="{6EDFC925-FD75-4A9D-98DE-BD492247028A}" srcOrd="0" destOrd="0" parTransId="{35871CAA-E3F6-48D4-A942-E534916426A2}" sibTransId="{F8E986A4-3B66-4FA5-985B-016809C87B59}"/>
    <dgm:cxn modelId="{6EE8C297-0D4B-4320-B721-9EF2B4E8803C}" type="presOf" srcId="{ABA79B4D-4BA5-4469-9438-6BA28AC3F46B}" destId="{CB23199B-4ED0-481B-8349-4F2F6934FB46}" srcOrd="0" destOrd="0" presId="urn:microsoft.com/office/officeart/2005/8/layout/orgChart1"/>
    <dgm:cxn modelId="{344F5D94-80FD-40E3-B283-DCB29F997682}" type="presOf" srcId="{1BA13D6F-EC65-4DA2-B38D-0E439F03EBFD}" destId="{96C555CA-8B38-4B6D-9E44-8ED7404DD217}" srcOrd="0" destOrd="0" presId="urn:microsoft.com/office/officeart/2005/8/layout/orgChart1"/>
    <dgm:cxn modelId="{FDF5154C-57C8-444A-B060-93794E14EB7A}" srcId="{20317A94-D7E2-40E7-90D2-D602ED6B9699}" destId="{06F2EB80-1DC6-4A67-A486-CC81A9FE2513}" srcOrd="0" destOrd="0" parTransId="{E3E5CD41-6774-4C14-8ED4-548BEEEBEDD2}" sibTransId="{E9708410-265A-4E49-891B-8057908ED7F1}"/>
    <dgm:cxn modelId="{89BAAEC1-5F89-4A3D-B1B2-8A1220ED4B55}" srcId="{ABA79B4D-4BA5-4469-9438-6BA28AC3F46B}" destId="{97DAE55C-E974-4A41-A44C-43DE4FC88E43}" srcOrd="1" destOrd="0" parTransId="{18205748-3C3E-487F-B9E8-E7E319575593}" sibTransId="{7B5E2453-EFBD-4EEC-98BF-70D3E795D376}"/>
    <dgm:cxn modelId="{D0C152AB-8964-4B60-B039-F16816D4A462}" type="presOf" srcId="{6EDFC925-FD75-4A9D-98DE-BD492247028A}" destId="{C982C16E-D0AE-4DC3-B170-23B114B70996}" srcOrd="1" destOrd="0" presId="urn:microsoft.com/office/officeart/2005/8/layout/orgChart1"/>
    <dgm:cxn modelId="{1404D21B-4BEE-430C-9D9A-1B1AE66D66AC}" srcId="{06F2EB80-1DC6-4A67-A486-CC81A9FE2513}" destId="{ABA79B4D-4BA5-4469-9438-6BA28AC3F46B}" srcOrd="1" destOrd="0" parTransId="{1BA13D6F-EC65-4DA2-B38D-0E439F03EBFD}" sibTransId="{0CDC5AC9-FA54-450C-BFD8-D91C724C0745}"/>
    <dgm:cxn modelId="{20DDE4EF-8976-4764-B998-B12CC216F39B}" type="presOf" srcId="{06F2EB80-1DC6-4A67-A486-CC81A9FE2513}" destId="{775759B9-315A-4F4E-B7D4-F48A86D08C2A}" srcOrd="0" destOrd="0" presId="urn:microsoft.com/office/officeart/2005/8/layout/orgChart1"/>
    <dgm:cxn modelId="{DFD9725A-E7C2-484B-895D-5B08D817103C}" type="presOf" srcId="{6EDFC925-FD75-4A9D-98DE-BD492247028A}" destId="{3D3C3F46-9D70-423D-B44D-E51574665099}" srcOrd="0" destOrd="0" presId="urn:microsoft.com/office/officeart/2005/8/layout/orgChart1"/>
    <dgm:cxn modelId="{ADF93E00-E3A4-4430-BA01-DF2787125B7F}" type="presOf" srcId="{ABA79B4D-4BA5-4469-9438-6BA28AC3F46B}" destId="{F5FDD6B6-6CC3-4CB3-86CF-ED48144F2FEB}" srcOrd="1" destOrd="0" presId="urn:microsoft.com/office/officeart/2005/8/layout/orgChart1"/>
    <dgm:cxn modelId="{9583303D-7FE1-4F1A-AED1-71693FCF336F}" srcId="{ABA79B4D-4BA5-4469-9438-6BA28AC3F46B}" destId="{E24ECEEA-9C74-4442-B63F-A1A22214E30D}" srcOrd="0" destOrd="0" parTransId="{E6017950-4E68-4881-9925-61809C0F8211}" sibTransId="{88FB557E-41A4-4A62-910A-6B455675C68F}"/>
    <dgm:cxn modelId="{0F02F6EB-A3EC-43D2-B2F5-79BACE83B69F}" type="presOf" srcId="{35871CAA-E3F6-48D4-A942-E534916426A2}" destId="{2AD007B3-3EDF-428F-9B98-139F4F432463}" srcOrd="0" destOrd="0" presId="urn:microsoft.com/office/officeart/2005/8/layout/orgChart1"/>
    <dgm:cxn modelId="{3C9D15A2-9DFD-4D7A-B1DD-95844CAC4BAB}" type="presOf" srcId="{06F2EB80-1DC6-4A67-A486-CC81A9FE2513}" destId="{05CC6355-390E-4755-8B6A-DC2A7719A92F}" srcOrd="1" destOrd="0" presId="urn:microsoft.com/office/officeart/2005/8/layout/orgChart1"/>
    <dgm:cxn modelId="{BEAAE450-CA04-499A-87BA-92644E95B9E2}" type="presOf" srcId="{97DAE55C-E974-4A41-A44C-43DE4FC88E43}" destId="{0DA700D6-9983-4047-AFA6-D57B206A5A1E}" srcOrd="0" destOrd="0" presId="urn:microsoft.com/office/officeart/2005/8/layout/orgChart1"/>
    <dgm:cxn modelId="{1752B48B-1A43-4949-B2B9-AE0177E6ACB4}" type="presOf" srcId="{18205748-3C3E-487F-B9E8-E7E319575593}" destId="{2278F4AC-313E-40F1-9B01-358F4FC34818}" srcOrd="0" destOrd="0" presId="urn:microsoft.com/office/officeart/2005/8/layout/orgChart1"/>
    <dgm:cxn modelId="{B80B3B4A-E35E-4266-8AED-775B8C4CA57B}" type="presOf" srcId="{97DAE55C-E974-4A41-A44C-43DE4FC88E43}" destId="{1A5023E2-D72C-41A3-BC64-984A8772CA27}" srcOrd="1" destOrd="0" presId="urn:microsoft.com/office/officeart/2005/8/layout/orgChart1"/>
    <dgm:cxn modelId="{489FD52C-24B9-4E90-B9A3-EBA326E8A902}" type="presParOf" srcId="{14C3C892-68C1-49EB-9B19-A794ADFE88D3}" destId="{5ED4588C-1549-4EE1-B639-C58D3674CB3B}" srcOrd="0" destOrd="0" presId="urn:microsoft.com/office/officeart/2005/8/layout/orgChart1"/>
    <dgm:cxn modelId="{BB755E3B-3320-41A0-9F1D-AE55E92936A6}" type="presParOf" srcId="{5ED4588C-1549-4EE1-B639-C58D3674CB3B}" destId="{DC92EBAF-1F52-45C2-8724-7DB0B4AAD458}" srcOrd="0" destOrd="0" presId="urn:microsoft.com/office/officeart/2005/8/layout/orgChart1"/>
    <dgm:cxn modelId="{ECF04A84-E88A-4C81-9DB6-0A8162A78BFC}" type="presParOf" srcId="{DC92EBAF-1F52-45C2-8724-7DB0B4AAD458}" destId="{775759B9-315A-4F4E-B7D4-F48A86D08C2A}" srcOrd="0" destOrd="0" presId="urn:microsoft.com/office/officeart/2005/8/layout/orgChart1"/>
    <dgm:cxn modelId="{9FC60235-05C9-460F-B8D4-5D89BE463169}" type="presParOf" srcId="{DC92EBAF-1F52-45C2-8724-7DB0B4AAD458}" destId="{05CC6355-390E-4755-8B6A-DC2A7719A92F}" srcOrd="1" destOrd="0" presId="urn:microsoft.com/office/officeart/2005/8/layout/orgChart1"/>
    <dgm:cxn modelId="{250D0EFB-B48F-4A10-BC98-4786B4870FAA}" type="presParOf" srcId="{5ED4588C-1549-4EE1-B639-C58D3674CB3B}" destId="{1F8900A3-563E-4A15-81E6-C83EC32CB5A1}" srcOrd="1" destOrd="0" presId="urn:microsoft.com/office/officeart/2005/8/layout/orgChart1"/>
    <dgm:cxn modelId="{78071665-6607-42E8-97B0-3C45AC93FF53}" type="presParOf" srcId="{1F8900A3-563E-4A15-81E6-C83EC32CB5A1}" destId="{2AD007B3-3EDF-428F-9B98-139F4F432463}" srcOrd="0" destOrd="0" presId="urn:microsoft.com/office/officeart/2005/8/layout/orgChart1"/>
    <dgm:cxn modelId="{6E1D2508-9507-4278-B63E-5FFAF0631C06}" type="presParOf" srcId="{1F8900A3-563E-4A15-81E6-C83EC32CB5A1}" destId="{D11311FE-F9FE-4C40-A9DD-E061C0E4F982}" srcOrd="1" destOrd="0" presId="urn:microsoft.com/office/officeart/2005/8/layout/orgChart1"/>
    <dgm:cxn modelId="{B1664AAD-6CAE-41E1-A291-F8C5A87DF3D9}" type="presParOf" srcId="{D11311FE-F9FE-4C40-A9DD-E061C0E4F982}" destId="{D6D0EA55-C101-4AC0-8E39-D7C952D7DA2E}" srcOrd="0" destOrd="0" presId="urn:microsoft.com/office/officeart/2005/8/layout/orgChart1"/>
    <dgm:cxn modelId="{F70E067E-DDCE-43AA-8267-02AB9CF4651A}" type="presParOf" srcId="{D6D0EA55-C101-4AC0-8E39-D7C952D7DA2E}" destId="{3D3C3F46-9D70-423D-B44D-E51574665099}" srcOrd="0" destOrd="0" presId="urn:microsoft.com/office/officeart/2005/8/layout/orgChart1"/>
    <dgm:cxn modelId="{9A94C77E-99B0-4280-8CF3-4CD0F9593C52}" type="presParOf" srcId="{D6D0EA55-C101-4AC0-8E39-D7C952D7DA2E}" destId="{C982C16E-D0AE-4DC3-B170-23B114B70996}" srcOrd="1" destOrd="0" presId="urn:microsoft.com/office/officeart/2005/8/layout/orgChart1"/>
    <dgm:cxn modelId="{809CB5F6-A54F-48A9-A665-37284AE55994}" type="presParOf" srcId="{D11311FE-F9FE-4C40-A9DD-E061C0E4F982}" destId="{A9CDB4AB-8908-4EF0-91D1-CC66FFC1259C}" srcOrd="1" destOrd="0" presId="urn:microsoft.com/office/officeart/2005/8/layout/orgChart1"/>
    <dgm:cxn modelId="{EAFFF635-1699-4971-8084-C44E37CC5417}" type="presParOf" srcId="{D11311FE-F9FE-4C40-A9DD-E061C0E4F982}" destId="{24894A92-C848-4008-B434-14714E192BE8}" srcOrd="2" destOrd="0" presId="urn:microsoft.com/office/officeart/2005/8/layout/orgChart1"/>
    <dgm:cxn modelId="{DB751DAC-CF27-4CA8-BCFE-0690DFADBE25}" type="presParOf" srcId="{1F8900A3-563E-4A15-81E6-C83EC32CB5A1}" destId="{96C555CA-8B38-4B6D-9E44-8ED7404DD217}" srcOrd="2" destOrd="0" presId="urn:microsoft.com/office/officeart/2005/8/layout/orgChart1"/>
    <dgm:cxn modelId="{AC49D699-8492-4E91-ADBB-C927381827C4}" type="presParOf" srcId="{1F8900A3-563E-4A15-81E6-C83EC32CB5A1}" destId="{B8FB15CF-FB5B-46FA-B001-B0E953C5568A}" srcOrd="3" destOrd="0" presId="urn:microsoft.com/office/officeart/2005/8/layout/orgChart1"/>
    <dgm:cxn modelId="{3E24ED95-8217-40BB-91AB-66DD31E6A06F}" type="presParOf" srcId="{B8FB15CF-FB5B-46FA-B001-B0E953C5568A}" destId="{0781EFE0-494F-4058-8F90-36F85DC65BE5}" srcOrd="0" destOrd="0" presId="urn:microsoft.com/office/officeart/2005/8/layout/orgChart1"/>
    <dgm:cxn modelId="{48A0272C-0146-4031-8E36-6004B04E54E2}" type="presParOf" srcId="{0781EFE0-494F-4058-8F90-36F85DC65BE5}" destId="{CB23199B-4ED0-481B-8349-4F2F6934FB46}" srcOrd="0" destOrd="0" presId="urn:microsoft.com/office/officeart/2005/8/layout/orgChart1"/>
    <dgm:cxn modelId="{720D4E6A-5232-4C73-988D-5F6D4A2B2EC3}" type="presParOf" srcId="{0781EFE0-494F-4058-8F90-36F85DC65BE5}" destId="{F5FDD6B6-6CC3-4CB3-86CF-ED48144F2FEB}" srcOrd="1" destOrd="0" presId="urn:microsoft.com/office/officeart/2005/8/layout/orgChart1"/>
    <dgm:cxn modelId="{0FEC571A-03BA-4EF7-8D42-B32EC6BE2735}" type="presParOf" srcId="{B8FB15CF-FB5B-46FA-B001-B0E953C5568A}" destId="{53D52E6B-484A-4A99-AB33-B5BF504BBBC4}" srcOrd="1" destOrd="0" presId="urn:microsoft.com/office/officeart/2005/8/layout/orgChart1"/>
    <dgm:cxn modelId="{1AC0F365-2BF3-469F-AC23-E80806EFB4E1}" type="presParOf" srcId="{53D52E6B-484A-4A99-AB33-B5BF504BBBC4}" destId="{FA091F1E-7A3F-4A91-92A6-761AE05D2095}" srcOrd="0" destOrd="0" presId="urn:microsoft.com/office/officeart/2005/8/layout/orgChart1"/>
    <dgm:cxn modelId="{6F81EFB1-4A01-4723-80BD-AAC2F791FE46}" type="presParOf" srcId="{53D52E6B-484A-4A99-AB33-B5BF504BBBC4}" destId="{22C4DAAD-8A4C-42CC-B464-D62704799523}" srcOrd="1" destOrd="0" presId="urn:microsoft.com/office/officeart/2005/8/layout/orgChart1"/>
    <dgm:cxn modelId="{58278522-EEBC-42F3-A368-27FBC6ECB4E6}" type="presParOf" srcId="{22C4DAAD-8A4C-42CC-B464-D62704799523}" destId="{BFD57CAA-18E7-4C39-8313-D960B9A7E912}" srcOrd="0" destOrd="0" presId="urn:microsoft.com/office/officeart/2005/8/layout/orgChart1"/>
    <dgm:cxn modelId="{FA06A700-4FB1-477C-BC00-169CB412023E}" type="presParOf" srcId="{BFD57CAA-18E7-4C39-8313-D960B9A7E912}" destId="{D8894653-CFE9-49BD-A262-0C271AECB7BC}" srcOrd="0" destOrd="0" presId="urn:microsoft.com/office/officeart/2005/8/layout/orgChart1"/>
    <dgm:cxn modelId="{60A34FD7-494D-4774-9468-D68A71C899ED}" type="presParOf" srcId="{BFD57CAA-18E7-4C39-8313-D960B9A7E912}" destId="{51D04DF9-9C1D-45CC-8243-9E7A46220D3E}" srcOrd="1" destOrd="0" presId="urn:microsoft.com/office/officeart/2005/8/layout/orgChart1"/>
    <dgm:cxn modelId="{03CBB02B-E6D7-4B44-B486-A7625DC38B5C}" type="presParOf" srcId="{22C4DAAD-8A4C-42CC-B464-D62704799523}" destId="{2EEFE0D6-4487-4133-A7D0-01BE2E6AEF84}" srcOrd="1" destOrd="0" presId="urn:microsoft.com/office/officeart/2005/8/layout/orgChart1"/>
    <dgm:cxn modelId="{665F2AD9-B0D8-451C-991F-C51D923D3769}" type="presParOf" srcId="{22C4DAAD-8A4C-42CC-B464-D62704799523}" destId="{02DAFC0D-8BD4-419E-91C0-D664F3642581}" srcOrd="2" destOrd="0" presId="urn:microsoft.com/office/officeart/2005/8/layout/orgChart1"/>
    <dgm:cxn modelId="{8FB44FFE-D87B-4826-8451-D3A5EC104946}" type="presParOf" srcId="{53D52E6B-484A-4A99-AB33-B5BF504BBBC4}" destId="{2278F4AC-313E-40F1-9B01-358F4FC34818}" srcOrd="2" destOrd="0" presId="urn:microsoft.com/office/officeart/2005/8/layout/orgChart1"/>
    <dgm:cxn modelId="{06E96960-B2F1-4E8F-8607-CD402FE12929}" type="presParOf" srcId="{53D52E6B-484A-4A99-AB33-B5BF504BBBC4}" destId="{BB398C9B-505A-4C50-918A-80BEFD1B6183}" srcOrd="3" destOrd="0" presId="urn:microsoft.com/office/officeart/2005/8/layout/orgChart1"/>
    <dgm:cxn modelId="{D0F5C6B3-E199-4A5F-8ABC-A41A158CB8E5}" type="presParOf" srcId="{BB398C9B-505A-4C50-918A-80BEFD1B6183}" destId="{0AD574E1-F65B-4F78-BA6C-2013659EB652}" srcOrd="0" destOrd="0" presId="urn:microsoft.com/office/officeart/2005/8/layout/orgChart1"/>
    <dgm:cxn modelId="{D148E020-F092-4407-A8D7-9E17461BF404}" type="presParOf" srcId="{0AD574E1-F65B-4F78-BA6C-2013659EB652}" destId="{0DA700D6-9983-4047-AFA6-D57B206A5A1E}" srcOrd="0" destOrd="0" presId="urn:microsoft.com/office/officeart/2005/8/layout/orgChart1"/>
    <dgm:cxn modelId="{B7E25BE3-D1E5-48E3-818A-4482F9113808}" type="presParOf" srcId="{0AD574E1-F65B-4F78-BA6C-2013659EB652}" destId="{1A5023E2-D72C-41A3-BC64-984A8772CA27}" srcOrd="1" destOrd="0" presId="urn:microsoft.com/office/officeart/2005/8/layout/orgChart1"/>
    <dgm:cxn modelId="{2A5ECAA7-FFBB-4E56-BF4A-4BA99904024C}" type="presParOf" srcId="{BB398C9B-505A-4C50-918A-80BEFD1B6183}" destId="{DFC34851-4FB5-4CB1-BC1E-2974EB86A9A5}" srcOrd="1" destOrd="0" presId="urn:microsoft.com/office/officeart/2005/8/layout/orgChart1"/>
    <dgm:cxn modelId="{EF0D1D34-8D68-4E57-A4F6-4EAEA1EFF4DF}" type="presParOf" srcId="{BB398C9B-505A-4C50-918A-80BEFD1B6183}" destId="{FED7A533-D44D-47DF-8A40-7344F65D8C71}" srcOrd="2" destOrd="0" presId="urn:microsoft.com/office/officeart/2005/8/layout/orgChart1"/>
    <dgm:cxn modelId="{6C0EDBC3-2F7C-453C-BAD1-526B24C823D4}" type="presParOf" srcId="{B8FB15CF-FB5B-46FA-B001-B0E953C5568A}" destId="{D2F122DF-10CD-4900-BA89-1C3E2C964EEA}" srcOrd="2" destOrd="0" presId="urn:microsoft.com/office/officeart/2005/8/layout/orgChart1"/>
    <dgm:cxn modelId="{22C6BA4B-CFEB-4BD8-BF94-C95DFC28B187}" type="presParOf" srcId="{5ED4588C-1549-4EE1-B639-C58D3674CB3B}" destId="{B4F35E60-4F72-42D0-A51A-767D78B176B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91BC17-E058-4B17-BBC4-670F12317989}"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GB"/>
        </a:p>
      </dgm:t>
    </dgm:pt>
    <dgm:pt modelId="{C28A3AF5-D923-459C-BCE5-91AD36098573}">
      <dgm:prSet phldrT="[Text]"/>
      <dgm:spPr/>
      <dgm:t>
        <a:bodyPr/>
        <a:lstStyle/>
        <a:p>
          <a:r>
            <a:rPr lang="en-GB" dirty="0" smtClean="0"/>
            <a:t>Why?</a:t>
          </a:r>
          <a:endParaRPr lang="en-GB" dirty="0"/>
        </a:p>
      </dgm:t>
    </dgm:pt>
    <dgm:pt modelId="{FFDEB52E-621C-45DC-A9B5-F4677CAE9BB9}" type="parTrans" cxnId="{C62DAEA8-FFF7-4BF3-BE41-D22964FCF0F5}">
      <dgm:prSet/>
      <dgm:spPr/>
      <dgm:t>
        <a:bodyPr/>
        <a:lstStyle/>
        <a:p>
          <a:endParaRPr lang="en-GB"/>
        </a:p>
      </dgm:t>
    </dgm:pt>
    <dgm:pt modelId="{066F79D3-459E-4337-ACD8-74232BBC9856}" type="sibTrans" cxnId="{C62DAEA8-FFF7-4BF3-BE41-D22964FCF0F5}">
      <dgm:prSet/>
      <dgm:spPr/>
      <dgm:t>
        <a:bodyPr/>
        <a:lstStyle/>
        <a:p>
          <a:endParaRPr lang="en-GB"/>
        </a:p>
      </dgm:t>
    </dgm:pt>
    <dgm:pt modelId="{56EDA424-9513-4D11-98E4-49F3FC3443FA}">
      <dgm:prSet phldrT="[Text]"/>
      <dgm:spPr/>
      <dgm:t>
        <a:bodyPr/>
        <a:lstStyle/>
        <a:p>
          <a:r>
            <a:rPr lang="en-GB" dirty="0" smtClean="0"/>
            <a:t>How?</a:t>
          </a:r>
          <a:endParaRPr lang="en-GB" dirty="0"/>
        </a:p>
      </dgm:t>
    </dgm:pt>
    <dgm:pt modelId="{D56676C4-EC6F-4BAD-BA76-839906CBB163}" type="parTrans" cxnId="{D478BDB1-507B-4EF5-B0A2-1F4A421D6BB2}">
      <dgm:prSet/>
      <dgm:spPr/>
      <dgm:t>
        <a:bodyPr/>
        <a:lstStyle/>
        <a:p>
          <a:endParaRPr lang="en-GB"/>
        </a:p>
      </dgm:t>
    </dgm:pt>
    <dgm:pt modelId="{7BE0EA27-4AF6-4E3E-824A-F34C15739510}" type="sibTrans" cxnId="{D478BDB1-507B-4EF5-B0A2-1F4A421D6BB2}">
      <dgm:prSet/>
      <dgm:spPr/>
      <dgm:t>
        <a:bodyPr/>
        <a:lstStyle/>
        <a:p>
          <a:endParaRPr lang="en-GB"/>
        </a:p>
      </dgm:t>
    </dgm:pt>
    <dgm:pt modelId="{178F45D8-5685-42D4-84C1-5488C0427DF7}">
      <dgm:prSet phldrT="[Text]"/>
      <dgm:spPr/>
      <dgm:t>
        <a:bodyPr/>
        <a:lstStyle/>
        <a:p>
          <a:r>
            <a:rPr lang="en-GB" dirty="0" smtClean="0"/>
            <a:t>When?</a:t>
          </a:r>
          <a:endParaRPr lang="en-GB" dirty="0"/>
        </a:p>
      </dgm:t>
    </dgm:pt>
    <dgm:pt modelId="{F7CE9005-390D-43FD-B0C9-4375D9361FA2}" type="parTrans" cxnId="{E9DE8509-65E3-4686-B8EB-8B8D85206627}">
      <dgm:prSet/>
      <dgm:spPr/>
      <dgm:t>
        <a:bodyPr/>
        <a:lstStyle/>
        <a:p>
          <a:endParaRPr lang="en-GB"/>
        </a:p>
      </dgm:t>
    </dgm:pt>
    <dgm:pt modelId="{E943CE8A-0589-4B96-B907-947B57D59D65}" type="sibTrans" cxnId="{E9DE8509-65E3-4686-B8EB-8B8D85206627}">
      <dgm:prSet/>
      <dgm:spPr/>
      <dgm:t>
        <a:bodyPr/>
        <a:lstStyle/>
        <a:p>
          <a:endParaRPr lang="en-GB"/>
        </a:p>
      </dgm:t>
    </dgm:pt>
    <dgm:pt modelId="{10572F5C-F76F-4671-88F6-E96B4347E9FC}">
      <dgm:prSet phldrT="[Text]"/>
      <dgm:spPr/>
      <dgm:t>
        <a:bodyPr/>
        <a:lstStyle/>
        <a:p>
          <a:r>
            <a:rPr lang="en-GB" dirty="0" smtClean="0"/>
            <a:t>System Complexity</a:t>
          </a:r>
          <a:endParaRPr lang="en-GB" dirty="0"/>
        </a:p>
      </dgm:t>
    </dgm:pt>
    <dgm:pt modelId="{EAD3E488-F0D8-4599-9E47-0798BFAC672F}" type="parTrans" cxnId="{A900C517-5A15-4E52-AF80-BE901152714F}">
      <dgm:prSet/>
      <dgm:spPr/>
      <dgm:t>
        <a:bodyPr/>
        <a:lstStyle/>
        <a:p>
          <a:endParaRPr lang="en-GB"/>
        </a:p>
      </dgm:t>
    </dgm:pt>
    <dgm:pt modelId="{BB6DAB39-1707-4826-B3FE-8A5A7C1F7C21}" type="sibTrans" cxnId="{A900C517-5A15-4E52-AF80-BE901152714F}">
      <dgm:prSet/>
      <dgm:spPr/>
      <dgm:t>
        <a:bodyPr/>
        <a:lstStyle/>
        <a:p>
          <a:endParaRPr lang="en-GB"/>
        </a:p>
      </dgm:t>
    </dgm:pt>
    <dgm:pt modelId="{B95D8489-2E52-47C8-89DE-1227B8C0FFFD}">
      <dgm:prSet phldrT="[Text]"/>
      <dgm:spPr/>
      <dgm:t>
        <a:bodyPr/>
        <a:lstStyle/>
        <a:p>
          <a:r>
            <a:rPr lang="en-GB" dirty="0" smtClean="0"/>
            <a:t>Model as a </a:t>
          </a:r>
          <a:r>
            <a:rPr lang="en-GB" dirty="0" smtClean="0"/>
            <a:t>tool </a:t>
          </a:r>
          <a:r>
            <a:rPr lang="en-GB" dirty="0" smtClean="0"/>
            <a:t>for prediction</a:t>
          </a:r>
          <a:endParaRPr lang="en-GB" dirty="0"/>
        </a:p>
      </dgm:t>
    </dgm:pt>
    <dgm:pt modelId="{4DF8BD6F-0EB1-4C87-916B-496B4A8DBB26}" type="parTrans" cxnId="{CDE49D49-00BB-4B80-858B-061DAB21AC29}">
      <dgm:prSet/>
      <dgm:spPr/>
      <dgm:t>
        <a:bodyPr/>
        <a:lstStyle/>
        <a:p>
          <a:endParaRPr lang="en-GB"/>
        </a:p>
      </dgm:t>
    </dgm:pt>
    <dgm:pt modelId="{E22271E8-AE24-4706-A5D0-668F3597BD4D}" type="sibTrans" cxnId="{CDE49D49-00BB-4B80-858B-061DAB21AC29}">
      <dgm:prSet/>
      <dgm:spPr/>
      <dgm:t>
        <a:bodyPr/>
        <a:lstStyle/>
        <a:p>
          <a:endParaRPr lang="en-GB"/>
        </a:p>
      </dgm:t>
    </dgm:pt>
    <dgm:pt modelId="{520C573E-62FD-4F98-9148-5AF80E6DFE1F}">
      <dgm:prSet phldrT="[Text]"/>
      <dgm:spPr/>
      <dgm:t>
        <a:bodyPr/>
        <a:lstStyle/>
        <a:p>
          <a:r>
            <a:rPr lang="en-GB" dirty="0" smtClean="0"/>
            <a:t>Experimentation</a:t>
          </a:r>
          <a:endParaRPr lang="en-GB" dirty="0"/>
        </a:p>
      </dgm:t>
    </dgm:pt>
    <dgm:pt modelId="{B4262B4A-9DC3-446F-8B01-CE7B7312E554}" type="parTrans" cxnId="{1C332039-E8AA-481C-AB5F-1F95B00ED305}">
      <dgm:prSet/>
      <dgm:spPr/>
      <dgm:t>
        <a:bodyPr/>
        <a:lstStyle/>
        <a:p>
          <a:endParaRPr lang="en-GB"/>
        </a:p>
      </dgm:t>
    </dgm:pt>
    <dgm:pt modelId="{5D942BC4-AA8F-4BFA-A195-05648E3AA47C}" type="sibTrans" cxnId="{1C332039-E8AA-481C-AB5F-1F95B00ED305}">
      <dgm:prSet/>
      <dgm:spPr/>
      <dgm:t>
        <a:bodyPr/>
        <a:lstStyle/>
        <a:p>
          <a:endParaRPr lang="en-GB"/>
        </a:p>
      </dgm:t>
    </dgm:pt>
    <dgm:pt modelId="{096A603D-F90F-40AE-A784-1D3CB4E55769}" type="pres">
      <dgm:prSet presAssocID="{6D91BC17-E058-4B17-BBC4-670F12317989}" presName="vert0" presStyleCnt="0">
        <dgm:presLayoutVars>
          <dgm:dir/>
          <dgm:animOne val="branch"/>
          <dgm:animLvl val="lvl"/>
        </dgm:presLayoutVars>
      </dgm:prSet>
      <dgm:spPr/>
      <dgm:t>
        <a:bodyPr/>
        <a:lstStyle/>
        <a:p>
          <a:endParaRPr lang="en-GB"/>
        </a:p>
      </dgm:t>
    </dgm:pt>
    <dgm:pt modelId="{45695D8A-120D-4C19-9989-1813DC71B4A3}" type="pres">
      <dgm:prSet presAssocID="{C28A3AF5-D923-459C-BCE5-91AD36098573}" presName="thickLine" presStyleLbl="alignNode1" presStyleIdx="0" presStyleCnt="3"/>
      <dgm:spPr/>
    </dgm:pt>
    <dgm:pt modelId="{5C168652-96DD-4319-8821-B500EAC78ABD}" type="pres">
      <dgm:prSet presAssocID="{C28A3AF5-D923-459C-BCE5-91AD36098573}" presName="horz1" presStyleCnt="0"/>
      <dgm:spPr/>
    </dgm:pt>
    <dgm:pt modelId="{FCA0889A-59A8-480E-B6AF-930D8F38561B}" type="pres">
      <dgm:prSet presAssocID="{C28A3AF5-D923-459C-BCE5-91AD36098573}" presName="tx1" presStyleLbl="revTx" presStyleIdx="0" presStyleCnt="6"/>
      <dgm:spPr/>
      <dgm:t>
        <a:bodyPr/>
        <a:lstStyle/>
        <a:p>
          <a:endParaRPr lang="en-GB"/>
        </a:p>
      </dgm:t>
    </dgm:pt>
    <dgm:pt modelId="{6E1F44AF-2F68-4EF9-8AE9-726D1AB83DC2}" type="pres">
      <dgm:prSet presAssocID="{C28A3AF5-D923-459C-BCE5-91AD36098573}" presName="vert1" presStyleCnt="0"/>
      <dgm:spPr/>
    </dgm:pt>
    <dgm:pt modelId="{6549175A-BB8D-481D-B386-E095D16E2AE7}" type="pres">
      <dgm:prSet presAssocID="{10572F5C-F76F-4671-88F6-E96B4347E9FC}" presName="vertSpace2a" presStyleCnt="0"/>
      <dgm:spPr/>
    </dgm:pt>
    <dgm:pt modelId="{7D4DE3A4-BA49-486E-94E2-CD46CA663C20}" type="pres">
      <dgm:prSet presAssocID="{10572F5C-F76F-4671-88F6-E96B4347E9FC}" presName="horz2" presStyleCnt="0"/>
      <dgm:spPr/>
    </dgm:pt>
    <dgm:pt modelId="{8D048113-DE9B-45C4-8B20-85B6239976DB}" type="pres">
      <dgm:prSet presAssocID="{10572F5C-F76F-4671-88F6-E96B4347E9FC}" presName="horzSpace2" presStyleCnt="0"/>
      <dgm:spPr/>
    </dgm:pt>
    <dgm:pt modelId="{0DCC3C2F-9361-483D-830F-EC4648A41709}" type="pres">
      <dgm:prSet presAssocID="{10572F5C-F76F-4671-88F6-E96B4347E9FC}" presName="tx2" presStyleLbl="revTx" presStyleIdx="1" presStyleCnt="6"/>
      <dgm:spPr/>
      <dgm:t>
        <a:bodyPr/>
        <a:lstStyle/>
        <a:p>
          <a:endParaRPr lang="en-GB"/>
        </a:p>
      </dgm:t>
    </dgm:pt>
    <dgm:pt modelId="{3D159D64-C3EF-4653-9EA7-FCEE2CBF9CCC}" type="pres">
      <dgm:prSet presAssocID="{10572F5C-F76F-4671-88F6-E96B4347E9FC}" presName="vert2" presStyleCnt="0"/>
      <dgm:spPr/>
    </dgm:pt>
    <dgm:pt modelId="{9A2D3323-73E9-4783-8B60-EB83F5353D65}" type="pres">
      <dgm:prSet presAssocID="{10572F5C-F76F-4671-88F6-E96B4347E9FC}" presName="thinLine2b" presStyleLbl="callout" presStyleIdx="0" presStyleCnt="3"/>
      <dgm:spPr/>
    </dgm:pt>
    <dgm:pt modelId="{48B77A92-9057-48DB-A7D4-DD06A81DA51E}" type="pres">
      <dgm:prSet presAssocID="{10572F5C-F76F-4671-88F6-E96B4347E9FC}" presName="vertSpace2b" presStyleCnt="0"/>
      <dgm:spPr/>
    </dgm:pt>
    <dgm:pt modelId="{87566E9F-5BDA-4A98-98D8-49953D7DB471}" type="pres">
      <dgm:prSet presAssocID="{178F45D8-5685-42D4-84C1-5488C0427DF7}" presName="thickLine" presStyleLbl="alignNode1" presStyleIdx="1" presStyleCnt="3"/>
      <dgm:spPr/>
    </dgm:pt>
    <dgm:pt modelId="{634FFAA9-6B37-4B58-B643-C48AC130B5E8}" type="pres">
      <dgm:prSet presAssocID="{178F45D8-5685-42D4-84C1-5488C0427DF7}" presName="horz1" presStyleCnt="0"/>
      <dgm:spPr/>
    </dgm:pt>
    <dgm:pt modelId="{4E26BF6F-998E-447E-961E-0E39F1D720A1}" type="pres">
      <dgm:prSet presAssocID="{178F45D8-5685-42D4-84C1-5488C0427DF7}" presName="tx1" presStyleLbl="revTx" presStyleIdx="2" presStyleCnt="6"/>
      <dgm:spPr/>
      <dgm:t>
        <a:bodyPr/>
        <a:lstStyle/>
        <a:p>
          <a:endParaRPr lang="en-GB"/>
        </a:p>
      </dgm:t>
    </dgm:pt>
    <dgm:pt modelId="{0EE6804F-85CF-4C23-80EE-15F9AD8DC5AB}" type="pres">
      <dgm:prSet presAssocID="{178F45D8-5685-42D4-84C1-5488C0427DF7}" presName="vert1" presStyleCnt="0"/>
      <dgm:spPr/>
    </dgm:pt>
    <dgm:pt modelId="{DA9EFFFD-A2F8-4AA5-BC1C-1F93E27732B3}" type="pres">
      <dgm:prSet presAssocID="{520C573E-62FD-4F98-9148-5AF80E6DFE1F}" presName="vertSpace2a" presStyleCnt="0"/>
      <dgm:spPr/>
    </dgm:pt>
    <dgm:pt modelId="{CC37AAB9-5963-4A92-A26B-C4A72510EAE3}" type="pres">
      <dgm:prSet presAssocID="{520C573E-62FD-4F98-9148-5AF80E6DFE1F}" presName="horz2" presStyleCnt="0"/>
      <dgm:spPr/>
    </dgm:pt>
    <dgm:pt modelId="{17D82E5F-9947-4E4F-A079-EADC92A6CFCF}" type="pres">
      <dgm:prSet presAssocID="{520C573E-62FD-4F98-9148-5AF80E6DFE1F}" presName="horzSpace2" presStyleCnt="0"/>
      <dgm:spPr/>
    </dgm:pt>
    <dgm:pt modelId="{0D844120-CFB8-4543-B4E6-77DD9DA9FB04}" type="pres">
      <dgm:prSet presAssocID="{520C573E-62FD-4F98-9148-5AF80E6DFE1F}" presName="tx2" presStyleLbl="revTx" presStyleIdx="3" presStyleCnt="6"/>
      <dgm:spPr/>
      <dgm:t>
        <a:bodyPr/>
        <a:lstStyle/>
        <a:p>
          <a:endParaRPr lang="en-GB"/>
        </a:p>
      </dgm:t>
    </dgm:pt>
    <dgm:pt modelId="{2FA9B756-7865-43A0-8874-82B593B4D679}" type="pres">
      <dgm:prSet presAssocID="{520C573E-62FD-4F98-9148-5AF80E6DFE1F}" presName="vert2" presStyleCnt="0"/>
      <dgm:spPr/>
    </dgm:pt>
    <dgm:pt modelId="{91364144-C661-4CBA-8F06-8B094A96EE2C}" type="pres">
      <dgm:prSet presAssocID="{520C573E-62FD-4F98-9148-5AF80E6DFE1F}" presName="thinLine2b" presStyleLbl="callout" presStyleIdx="1" presStyleCnt="3"/>
      <dgm:spPr/>
    </dgm:pt>
    <dgm:pt modelId="{EBEEFBA6-F2F6-4011-8902-AFCF16DB00F0}" type="pres">
      <dgm:prSet presAssocID="{520C573E-62FD-4F98-9148-5AF80E6DFE1F}" presName="vertSpace2b" presStyleCnt="0"/>
      <dgm:spPr/>
    </dgm:pt>
    <dgm:pt modelId="{D4F1BE9D-A114-4FC3-8665-1F13940FE287}" type="pres">
      <dgm:prSet presAssocID="{56EDA424-9513-4D11-98E4-49F3FC3443FA}" presName="thickLine" presStyleLbl="alignNode1" presStyleIdx="2" presStyleCnt="3"/>
      <dgm:spPr/>
    </dgm:pt>
    <dgm:pt modelId="{552A7865-BC47-4C41-BC40-E58BF33F4C67}" type="pres">
      <dgm:prSet presAssocID="{56EDA424-9513-4D11-98E4-49F3FC3443FA}" presName="horz1" presStyleCnt="0"/>
      <dgm:spPr/>
    </dgm:pt>
    <dgm:pt modelId="{62908FAC-2285-4DA6-927F-3E59802EE8A1}" type="pres">
      <dgm:prSet presAssocID="{56EDA424-9513-4D11-98E4-49F3FC3443FA}" presName="tx1" presStyleLbl="revTx" presStyleIdx="4" presStyleCnt="6"/>
      <dgm:spPr/>
      <dgm:t>
        <a:bodyPr/>
        <a:lstStyle/>
        <a:p>
          <a:endParaRPr lang="en-GB"/>
        </a:p>
      </dgm:t>
    </dgm:pt>
    <dgm:pt modelId="{A2E07B76-38EB-41E9-ADD1-F24154783AA3}" type="pres">
      <dgm:prSet presAssocID="{56EDA424-9513-4D11-98E4-49F3FC3443FA}" presName="vert1" presStyleCnt="0"/>
      <dgm:spPr/>
    </dgm:pt>
    <dgm:pt modelId="{5D29CBD1-E0A2-42F7-8FE7-2FF60CDB5FD8}" type="pres">
      <dgm:prSet presAssocID="{B95D8489-2E52-47C8-89DE-1227B8C0FFFD}" presName="vertSpace2a" presStyleCnt="0"/>
      <dgm:spPr/>
    </dgm:pt>
    <dgm:pt modelId="{EA7566AE-906E-4E88-A6C6-D3ECB380311F}" type="pres">
      <dgm:prSet presAssocID="{B95D8489-2E52-47C8-89DE-1227B8C0FFFD}" presName="horz2" presStyleCnt="0"/>
      <dgm:spPr/>
    </dgm:pt>
    <dgm:pt modelId="{EB548C46-BDA9-422D-BC79-8A8AA740CD66}" type="pres">
      <dgm:prSet presAssocID="{B95D8489-2E52-47C8-89DE-1227B8C0FFFD}" presName="horzSpace2" presStyleCnt="0"/>
      <dgm:spPr/>
    </dgm:pt>
    <dgm:pt modelId="{2D0B0DB8-64E7-4E6D-9765-5EF743015337}" type="pres">
      <dgm:prSet presAssocID="{B95D8489-2E52-47C8-89DE-1227B8C0FFFD}" presName="tx2" presStyleLbl="revTx" presStyleIdx="5" presStyleCnt="6"/>
      <dgm:spPr/>
      <dgm:t>
        <a:bodyPr/>
        <a:lstStyle/>
        <a:p>
          <a:endParaRPr lang="en-GB"/>
        </a:p>
      </dgm:t>
    </dgm:pt>
    <dgm:pt modelId="{B5878A55-6214-4799-A89F-D467BD9F1C56}" type="pres">
      <dgm:prSet presAssocID="{B95D8489-2E52-47C8-89DE-1227B8C0FFFD}" presName="vert2" presStyleCnt="0"/>
      <dgm:spPr/>
    </dgm:pt>
    <dgm:pt modelId="{595159C5-04CA-4CFB-BBF8-34117FA3B2EB}" type="pres">
      <dgm:prSet presAssocID="{B95D8489-2E52-47C8-89DE-1227B8C0FFFD}" presName="thinLine2b" presStyleLbl="callout" presStyleIdx="2" presStyleCnt="3"/>
      <dgm:spPr/>
    </dgm:pt>
    <dgm:pt modelId="{09A66099-1BF7-4D19-82B6-56BFA457F94E}" type="pres">
      <dgm:prSet presAssocID="{B95D8489-2E52-47C8-89DE-1227B8C0FFFD}" presName="vertSpace2b" presStyleCnt="0"/>
      <dgm:spPr/>
    </dgm:pt>
  </dgm:ptLst>
  <dgm:cxnLst>
    <dgm:cxn modelId="{808815B1-B6FF-4817-9B21-5DC64FEAB968}" type="presOf" srcId="{56EDA424-9513-4D11-98E4-49F3FC3443FA}" destId="{62908FAC-2285-4DA6-927F-3E59802EE8A1}" srcOrd="0" destOrd="0" presId="urn:microsoft.com/office/officeart/2008/layout/LinedList"/>
    <dgm:cxn modelId="{1C332039-E8AA-481C-AB5F-1F95B00ED305}" srcId="{178F45D8-5685-42D4-84C1-5488C0427DF7}" destId="{520C573E-62FD-4F98-9148-5AF80E6DFE1F}" srcOrd="0" destOrd="0" parTransId="{B4262B4A-9DC3-446F-8B01-CE7B7312E554}" sibTransId="{5D942BC4-AA8F-4BFA-A195-05648E3AA47C}"/>
    <dgm:cxn modelId="{C997AEC4-B310-4539-9076-EC237DC4B2B8}" type="presOf" srcId="{C28A3AF5-D923-459C-BCE5-91AD36098573}" destId="{FCA0889A-59A8-480E-B6AF-930D8F38561B}" srcOrd="0" destOrd="0" presId="urn:microsoft.com/office/officeart/2008/layout/LinedList"/>
    <dgm:cxn modelId="{3F6C3AF0-5EC3-4DBA-83A4-64A7EE55B74E}" type="presOf" srcId="{6D91BC17-E058-4B17-BBC4-670F12317989}" destId="{096A603D-F90F-40AE-A784-1D3CB4E55769}" srcOrd="0" destOrd="0" presId="urn:microsoft.com/office/officeart/2008/layout/LinedList"/>
    <dgm:cxn modelId="{C62DAEA8-FFF7-4BF3-BE41-D22964FCF0F5}" srcId="{6D91BC17-E058-4B17-BBC4-670F12317989}" destId="{C28A3AF5-D923-459C-BCE5-91AD36098573}" srcOrd="0" destOrd="0" parTransId="{FFDEB52E-621C-45DC-A9B5-F4677CAE9BB9}" sibTransId="{066F79D3-459E-4337-ACD8-74232BBC9856}"/>
    <dgm:cxn modelId="{D478BDB1-507B-4EF5-B0A2-1F4A421D6BB2}" srcId="{6D91BC17-E058-4B17-BBC4-670F12317989}" destId="{56EDA424-9513-4D11-98E4-49F3FC3443FA}" srcOrd="2" destOrd="0" parTransId="{D56676C4-EC6F-4BAD-BA76-839906CBB163}" sibTransId="{7BE0EA27-4AF6-4E3E-824A-F34C15739510}"/>
    <dgm:cxn modelId="{ADBCED6F-191B-4C2C-B176-C53C2589DEDF}" type="presOf" srcId="{178F45D8-5685-42D4-84C1-5488C0427DF7}" destId="{4E26BF6F-998E-447E-961E-0E39F1D720A1}" srcOrd="0" destOrd="0" presId="urn:microsoft.com/office/officeart/2008/layout/LinedList"/>
    <dgm:cxn modelId="{A900C517-5A15-4E52-AF80-BE901152714F}" srcId="{C28A3AF5-D923-459C-BCE5-91AD36098573}" destId="{10572F5C-F76F-4671-88F6-E96B4347E9FC}" srcOrd="0" destOrd="0" parTransId="{EAD3E488-F0D8-4599-9E47-0798BFAC672F}" sibTransId="{BB6DAB39-1707-4826-B3FE-8A5A7C1F7C21}"/>
    <dgm:cxn modelId="{3DE58B9B-21D5-4C93-B636-E6FF401BB7D6}" type="presOf" srcId="{520C573E-62FD-4F98-9148-5AF80E6DFE1F}" destId="{0D844120-CFB8-4543-B4E6-77DD9DA9FB04}" srcOrd="0" destOrd="0" presId="urn:microsoft.com/office/officeart/2008/layout/LinedList"/>
    <dgm:cxn modelId="{E9DE8509-65E3-4686-B8EB-8B8D85206627}" srcId="{6D91BC17-E058-4B17-BBC4-670F12317989}" destId="{178F45D8-5685-42D4-84C1-5488C0427DF7}" srcOrd="1" destOrd="0" parTransId="{F7CE9005-390D-43FD-B0C9-4375D9361FA2}" sibTransId="{E943CE8A-0589-4B96-B907-947B57D59D65}"/>
    <dgm:cxn modelId="{8FE62F60-7908-4FD9-A523-5B34A993C497}" type="presOf" srcId="{B95D8489-2E52-47C8-89DE-1227B8C0FFFD}" destId="{2D0B0DB8-64E7-4E6D-9765-5EF743015337}" srcOrd="0" destOrd="0" presId="urn:microsoft.com/office/officeart/2008/layout/LinedList"/>
    <dgm:cxn modelId="{8C759577-A22C-433B-965C-8F97C9B5BE4C}" type="presOf" srcId="{10572F5C-F76F-4671-88F6-E96B4347E9FC}" destId="{0DCC3C2F-9361-483D-830F-EC4648A41709}" srcOrd="0" destOrd="0" presId="urn:microsoft.com/office/officeart/2008/layout/LinedList"/>
    <dgm:cxn modelId="{CDE49D49-00BB-4B80-858B-061DAB21AC29}" srcId="{56EDA424-9513-4D11-98E4-49F3FC3443FA}" destId="{B95D8489-2E52-47C8-89DE-1227B8C0FFFD}" srcOrd="0" destOrd="0" parTransId="{4DF8BD6F-0EB1-4C87-916B-496B4A8DBB26}" sibTransId="{E22271E8-AE24-4706-A5D0-668F3597BD4D}"/>
    <dgm:cxn modelId="{90B38F97-DC6B-4236-B0CB-61D296F801FB}" type="presParOf" srcId="{096A603D-F90F-40AE-A784-1D3CB4E55769}" destId="{45695D8A-120D-4C19-9989-1813DC71B4A3}" srcOrd="0" destOrd="0" presId="urn:microsoft.com/office/officeart/2008/layout/LinedList"/>
    <dgm:cxn modelId="{B8CB660B-9060-4E5A-B593-38E774B408D1}" type="presParOf" srcId="{096A603D-F90F-40AE-A784-1D3CB4E55769}" destId="{5C168652-96DD-4319-8821-B500EAC78ABD}" srcOrd="1" destOrd="0" presId="urn:microsoft.com/office/officeart/2008/layout/LinedList"/>
    <dgm:cxn modelId="{1EFEA9E9-8DB7-4FDD-86C4-6764310B11BD}" type="presParOf" srcId="{5C168652-96DD-4319-8821-B500EAC78ABD}" destId="{FCA0889A-59A8-480E-B6AF-930D8F38561B}" srcOrd="0" destOrd="0" presId="urn:microsoft.com/office/officeart/2008/layout/LinedList"/>
    <dgm:cxn modelId="{28E98F98-6241-424F-82B9-CD51A370E85D}" type="presParOf" srcId="{5C168652-96DD-4319-8821-B500EAC78ABD}" destId="{6E1F44AF-2F68-4EF9-8AE9-726D1AB83DC2}" srcOrd="1" destOrd="0" presId="urn:microsoft.com/office/officeart/2008/layout/LinedList"/>
    <dgm:cxn modelId="{30D3B4F4-170C-4681-ABA6-27D229363C03}" type="presParOf" srcId="{6E1F44AF-2F68-4EF9-8AE9-726D1AB83DC2}" destId="{6549175A-BB8D-481D-B386-E095D16E2AE7}" srcOrd="0" destOrd="0" presId="urn:microsoft.com/office/officeart/2008/layout/LinedList"/>
    <dgm:cxn modelId="{C019DE3E-C9F0-4F5F-B059-CA0C8B316CF4}" type="presParOf" srcId="{6E1F44AF-2F68-4EF9-8AE9-726D1AB83DC2}" destId="{7D4DE3A4-BA49-486E-94E2-CD46CA663C20}" srcOrd="1" destOrd="0" presId="urn:microsoft.com/office/officeart/2008/layout/LinedList"/>
    <dgm:cxn modelId="{B3396865-E362-4EFF-AAA7-5A7A1BB62E91}" type="presParOf" srcId="{7D4DE3A4-BA49-486E-94E2-CD46CA663C20}" destId="{8D048113-DE9B-45C4-8B20-85B6239976DB}" srcOrd="0" destOrd="0" presId="urn:microsoft.com/office/officeart/2008/layout/LinedList"/>
    <dgm:cxn modelId="{F73200FB-4FEB-4896-A795-0FC182DFE5BA}" type="presParOf" srcId="{7D4DE3A4-BA49-486E-94E2-CD46CA663C20}" destId="{0DCC3C2F-9361-483D-830F-EC4648A41709}" srcOrd="1" destOrd="0" presId="urn:microsoft.com/office/officeart/2008/layout/LinedList"/>
    <dgm:cxn modelId="{C367A73B-FB72-44FF-B9B2-9F0F56AF7F36}" type="presParOf" srcId="{7D4DE3A4-BA49-486E-94E2-CD46CA663C20}" destId="{3D159D64-C3EF-4653-9EA7-FCEE2CBF9CCC}" srcOrd="2" destOrd="0" presId="urn:microsoft.com/office/officeart/2008/layout/LinedList"/>
    <dgm:cxn modelId="{16A8C66C-21F9-41DA-904D-A45383BB3897}" type="presParOf" srcId="{6E1F44AF-2F68-4EF9-8AE9-726D1AB83DC2}" destId="{9A2D3323-73E9-4783-8B60-EB83F5353D65}" srcOrd="2" destOrd="0" presId="urn:microsoft.com/office/officeart/2008/layout/LinedList"/>
    <dgm:cxn modelId="{21A1231E-4D95-4362-912F-CAD866D7C0F1}" type="presParOf" srcId="{6E1F44AF-2F68-4EF9-8AE9-726D1AB83DC2}" destId="{48B77A92-9057-48DB-A7D4-DD06A81DA51E}" srcOrd="3" destOrd="0" presId="urn:microsoft.com/office/officeart/2008/layout/LinedList"/>
    <dgm:cxn modelId="{6255A704-4D16-4D5A-AF59-97BCCA6E152B}" type="presParOf" srcId="{096A603D-F90F-40AE-A784-1D3CB4E55769}" destId="{87566E9F-5BDA-4A98-98D8-49953D7DB471}" srcOrd="2" destOrd="0" presId="urn:microsoft.com/office/officeart/2008/layout/LinedList"/>
    <dgm:cxn modelId="{1E37FBB6-4019-45ED-AF3D-13E316275DBD}" type="presParOf" srcId="{096A603D-F90F-40AE-A784-1D3CB4E55769}" destId="{634FFAA9-6B37-4B58-B643-C48AC130B5E8}" srcOrd="3" destOrd="0" presId="urn:microsoft.com/office/officeart/2008/layout/LinedList"/>
    <dgm:cxn modelId="{D6E5C906-E103-4913-9158-EFDD68013AB3}" type="presParOf" srcId="{634FFAA9-6B37-4B58-B643-C48AC130B5E8}" destId="{4E26BF6F-998E-447E-961E-0E39F1D720A1}" srcOrd="0" destOrd="0" presId="urn:microsoft.com/office/officeart/2008/layout/LinedList"/>
    <dgm:cxn modelId="{A349D7CA-62BB-4E52-9BF1-93F25E74C8F6}" type="presParOf" srcId="{634FFAA9-6B37-4B58-B643-C48AC130B5E8}" destId="{0EE6804F-85CF-4C23-80EE-15F9AD8DC5AB}" srcOrd="1" destOrd="0" presId="urn:microsoft.com/office/officeart/2008/layout/LinedList"/>
    <dgm:cxn modelId="{72521255-9A1A-4F2A-8E64-5F213CB34AE8}" type="presParOf" srcId="{0EE6804F-85CF-4C23-80EE-15F9AD8DC5AB}" destId="{DA9EFFFD-A2F8-4AA5-BC1C-1F93E27732B3}" srcOrd="0" destOrd="0" presId="urn:microsoft.com/office/officeart/2008/layout/LinedList"/>
    <dgm:cxn modelId="{6F48D3F9-9D2C-435E-8E13-952083D92E61}" type="presParOf" srcId="{0EE6804F-85CF-4C23-80EE-15F9AD8DC5AB}" destId="{CC37AAB9-5963-4A92-A26B-C4A72510EAE3}" srcOrd="1" destOrd="0" presId="urn:microsoft.com/office/officeart/2008/layout/LinedList"/>
    <dgm:cxn modelId="{0E81FA39-82CE-47ED-9187-327DD465A243}" type="presParOf" srcId="{CC37AAB9-5963-4A92-A26B-C4A72510EAE3}" destId="{17D82E5F-9947-4E4F-A079-EADC92A6CFCF}" srcOrd="0" destOrd="0" presId="urn:microsoft.com/office/officeart/2008/layout/LinedList"/>
    <dgm:cxn modelId="{2A3A9497-34A7-4A35-9F40-F5130C595E1B}" type="presParOf" srcId="{CC37AAB9-5963-4A92-A26B-C4A72510EAE3}" destId="{0D844120-CFB8-4543-B4E6-77DD9DA9FB04}" srcOrd="1" destOrd="0" presId="urn:microsoft.com/office/officeart/2008/layout/LinedList"/>
    <dgm:cxn modelId="{2E1F0E90-0863-4718-8D86-ADA8A31D06BC}" type="presParOf" srcId="{CC37AAB9-5963-4A92-A26B-C4A72510EAE3}" destId="{2FA9B756-7865-43A0-8874-82B593B4D679}" srcOrd="2" destOrd="0" presId="urn:microsoft.com/office/officeart/2008/layout/LinedList"/>
    <dgm:cxn modelId="{92655814-55E8-4256-B226-EFBE10B725B2}" type="presParOf" srcId="{0EE6804F-85CF-4C23-80EE-15F9AD8DC5AB}" destId="{91364144-C661-4CBA-8F06-8B094A96EE2C}" srcOrd="2" destOrd="0" presId="urn:microsoft.com/office/officeart/2008/layout/LinedList"/>
    <dgm:cxn modelId="{1AA13A9B-1603-40A6-81AD-9E1588D57042}" type="presParOf" srcId="{0EE6804F-85CF-4C23-80EE-15F9AD8DC5AB}" destId="{EBEEFBA6-F2F6-4011-8902-AFCF16DB00F0}" srcOrd="3" destOrd="0" presId="urn:microsoft.com/office/officeart/2008/layout/LinedList"/>
    <dgm:cxn modelId="{4EB97A4A-D45E-4823-81F2-0FEE394B65CA}" type="presParOf" srcId="{096A603D-F90F-40AE-A784-1D3CB4E55769}" destId="{D4F1BE9D-A114-4FC3-8665-1F13940FE287}" srcOrd="4" destOrd="0" presId="urn:microsoft.com/office/officeart/2008/layout/LinedList"/>
    <dgm:cxn modelId="{1D0B882C-62A9-40BA-93D2-39AB5A986C25}" type="presParOf" srcId="{096A603D-F90F-40AE-A784-1D3CB4E55769}" destId="{552A7865-BC47-4C41-BC40-E58BF33F4C67}" srcOrd="5" destOrd="0" presId="urn:microsoft.com/office/officeart/2008/layout/LinedList"/>
    <dgm:cxn modelId="{D3F278ED-C896-4580-B906-546EC0D34BCC}" type="presParOf" srcId="{552A7865-BC47-4C41-BC40-E58BF33F4C67}" destId="{62908FAC-2285-4DA6-927F-3E59802EE8A1}" srcOrd="0" destOrd="0" presId="urn:microsoft.com/office/officeart/2008/layout/LinedList"/>
    <dgm:cxn modelId="{E0D1C5E1-7866-4BA6-88A1-CBE113E62BBD}" type="presParOf" srcId="{552A7865-BC47-4C41-BC40-E58BF33F4C67}" destId="{A2E07B76-38EB-41E9-ADD1-F24154783AA3}" srcOrd="1" destOrd="0" presId="urn:microsoft.com/office/officeart/2008/layout/LinedList"/>
    <dgm:cxn modelId="{88BA01FF-AF38-4C89-B5E5-0BF883FF5915}" type="presParOf" srcId="{A2E07B76-38EB-41E9-ADD1-F24154783AA3}" destId="{5D29CBD1-E0A2-42F7-8FE7-2FF60CDB5FD8}" srcOrd="0" destOrd="0" presId="urn:microsoft.com/office/officeart/2008/layout/LinedList"/>
    <dgm:cxn modelId="{E09D4BCC-8748-4EDA-ACDB-4F43D5A74264}" type="presParOf" srcId="{A2E07B76-38EB-41E9-ADD1-F24154783AA3}" destId="{EA7566AE-906E-4E88-A6C6-D3ECB380311F}" srcOrd="1" destOrd="0" presId="urn:microsoft.com/office/officeart/2008/layout/LinedList"/>
    <dgm:cxn modelId="{F7C0EDDA-2BD3-4017-87C6-5B6C2A63E9BB}" type="presParOf" srcId="{EA7566AE-906E-4E88-A6C6-D3ECB380311F}" destId="{EB548C46-BDA9-422D-BC79-8A8AA740CD66}" srcOrd="0" destOrd="0" presId="urn:microsoft.com/office/officeart/2008/layout/LinedList"/>
    <dgm:cxn modelId="{02742D40-0965-4810-92AA-EA31C1A30A13}" type="presParOf" srcId="{EA7566AE-906E-4E88-A6C6-D3ECB380311F}" destId="{2D0B0DB8-64E7-4E6D-9765-5EF743015337}" srcOrd="1" destOrd="0" presId="urn:microsoft.com/office/officeart/2008/layout/LinedList"/>
    <dgm:cxn modelId="{A02BE35D-A543-40E2-B1C6-EE21C51F5145}" type="presParOf" srcId="{EA7566AE-906E-4E88-A6C6-D3ECB380311F}" destId="{B5878A55-6214-4799-A89F-D467BD9F1C56}" srcOrd="2" destOrd="0" presId="urn:microsoft.com/office/officeart/2008/layout/LinedList"/>
    <dgm:cxn modelId="{AE9EED31-D097-4A89-B67C-55C8C7C95D88}" type="presParOf" srcId="{A2E07B76-38EB-41E9-ADD1-F24154783AA3}" destId="{595159C5-04CA-4CFB-BBF8-34117FA3B2EB}" srcOrd="2" destOrd="0" presId="urn:microsoft.com/office/officeart/2008/layout/LinedList"/>
    <dgm:cxn modelId="{B14F7205-6260-4F5F-8535-F4E399217F8C}" type="presParOf" srcId="{A2E07B76-38EB-41E9-ADD1-F24154783AA3}" destId="{09A66099-1BF7-4D19-82B6-56BFA457F94E}" srcOrd="3"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304F79-9030-4972-80FA-C2FD7FE00988}">
      <dsp:nvSpPr>
        <dsp:cNvPr id="0" name=""/>
        <dsp:cNvSpPr/>
      </dsp:nvSpPr>
      <dsp:spPr>
        <a:xfrm>
          <a:off x="106783" y="484"/>
          <a:ext cx="1874773" cy="112486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Century Gothic" panose="020B0502020202020204" pitchFamily="34" charset="0"/>
            </a:rPr>
            <a:t>Rationale</a:t>
          </a:r>
          <a:endParaRPr lang="en-GB" sz="2300" kern="1200" dirty="0">
            <a:latin typeface="Century Gothic" panose="020B0502020202020204" pitchFamily="34" charset="0"/>
          </a:endParaRPr>
        </a:p>
      </dsp:txBody>
      <dsp:txXfrm>
        <a:off x="106783" y="484"/>
        <a:ext cx="1874773" cy="1124863"/>
      </dsp:txXfrm>
    </dsp:sp>
    <dsp:sp modelId="{1403F7C6-8515-43AB-A130-4A46A5084F23}">
      <dsp:nvSpPr>
        <dsp:cNvPr id="0" name=""/>
        <dsp:cNvSpPr/>
      </dsp:nvSpPr>
      <dsp:spPr>
        <a:xfrm>
          <a:off x="2169033" y="484"/>
          <a:ext cx="1874773" cy="1124863"/>
        </a:xfrm>
        <a:prstGeom prst="rect">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Century Gothic" panose="020B0502020202020204" pitchFamily="34" charset="0"/>
            </a:rPr>
            <a:t>Study Design</a:t>
          </a:r>
        </a:p>
      </dsp:txBody>
      <dsp:txXfrm>
        <a:off x="2169033" y="484"/>
        <a:ext cx="1874773" cy="1124863"/>
      </dsp:txXfrm>
    </dsp:sp>
    <dsp:sp modelId="{D3AAA984-BB61-447E-AAB9-44450921BF5E}">
      <dsp:nvSpPr>
        <dsp:cNvPr id="0" name=""/>
        <dsp:cNvSpPr/>
      </dsp:nvSpPr>
      <dsp:spPr>
        <a:xfrm>
          <a:off x="106314" y="1313310"/>
          <a:ext cx="1874773" cy="1124863"/>
        </a:xfrm>
        <a:prstGeom prst="rect">
          <a:avLst/>
        </a:prstGeom>
        <a:solidFill>
          <a:schemeClr val="accent4">
            <a:hueOff val="-2976513"/>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Century Gothic" panose="020B0502020202020204" pitchFamily="34" charset="0"/>
            </a:rPr>
            <a:t>Results</a:t>
          </a:r>
        </a:p>
      </dsp:txBody>
      <dsp:txXfrm>
        <a:off x="106314" y="1313310"/>
        <a:ext cx="1874773" cy="1124863"/>
      </dsp:txXfrm>
    </dsp:sp>
    <dsp:sp modelId="{58167986-69BD-4BBE-8BA9-70C7D7175258}">
      <dsp:nvSpPr>
        <dsp:cNvPr id="0" name=""/>
        <dsp:cNvSpPr/>
      </dsp:nvSpPr>
      <dsp:spPr>
        <a:xfrm>
          <a:off x="2169033" y="1312825"/>
          <a:ext cx="1874773" cy="1124863"/>
        </a:xfrm>
        <a:prstGeom prst="rect">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Century Gothic" panose="020B0502020202020204" pitchFamily="34" charset="0"/>
            </a:rPr>
            <a:t>Conclusions</a:t>
          </a:r>
        </a:p>
      </dsp:txBody>
      <dsp:txXfrm>
        <a:off x="2169033" y="1312825"/>
        <a:ext cx="1874773" cy="1124863"/>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E7C65B-BE23-4913-A857-50B2554311C6}">
      <dsp:nvSpPr>
        <dsp:cNvPr id="0" name=""/>
        <dsp:cNvSpPr/>
      </dsp:nvSpPr>
      <dsp:spPr>
        <a:xfrm>
          <a:off x="0" y="1026"/>
          <a:ext cx="283749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B47D73-3415-444E-8C8E-166143FB697B}">
      <dsp:nvSpPr>
        <dsp:cNvPr id="0" name=""/>
        <dsp:cNvSpPr/>
      </dsp:nvSpPr>
      <dsp:spPr>
        <a:xfrm>
          <a:off x="0" y="1026"/>
          <a:ext cx="567499" cy="70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Why?</a:t>
          </a:r>
          <a:endParaRPr lang="en-GB" sz="1200" kern="1200" dirty="0"/>
        </a:p>
      </dsp:txBody>
      <dsp:txXfrm>
        <a:off x="0" y="1026"/>
        <a:ext cx="567499" cy="700355"/>
      </dsp:txXfrm>
    </dsp:sp>
    <dsp:sp modelId="{E1BF2567-B5F5-4089-95E7-63B46DF02CF4}">
      <dsp:nvSpPr>
        <dsp:cNvPr id="0" name=""/>
        <dsp:cNvSpPr/>
      </dsp:nvSpPr>
      <dsp:spPr>
        <a:xfrm>
          <a:off x="610062" y="17304"/>
          <a:ext cx="2227435" cy="325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smtClean="0"/>
            <a:t>Model / Data inaccuracies</a:t>
          </a:r>
          <a:endParaRPr lang="en-GB" sz="1500" kern="1200" dirty="0"/>
        </a:p>
      </dsp:txBody>
      <dsp:txXfrm>
        <a:off x="610062" y="17304"/>
        <a:ext cx="2227435" cy="325555"/>
      </dsp:txXfrm>
    </dsp:sp>
    <dsp:sp modelId="{6A81CFF8-AD1B-4E50-AC1A-AEABEC7F516C}">
      <dsp:nvSpPr>
        <dsp:cNvPr id="0" name=""/>
        <dsp:cNvSpPr/>
      </dsp:nvSpPr>
      <dsp:spPr>
        <a:xfrm>
          <a:off x="567499" y="342860"/>
          <a:ext cx="226999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9C44AC-443F-457F-8029-3B39619A9C8B}">
      <dsp:nvSpPr>
        <dsp:cNvPr id="0" name=""/>
        <dsp:cNvSpPr/>
      </dsp:nvSpPr>
      <dsp:spPr>
        <a:xfrm>
          <a:off x="610062" y="359138"/>
          <a:ext cx="2227435" cy="325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smtClean="0"/>
            <a:t>Lack of communication</a:t>
          </a:r>
          <a:endParaRPr lang="en-GB" sz="1500" kern="1200" dirty="0"/>
        </a:p>
      </dsp:txBody>
      <dsp:txXfrm>
        <a:off x="610062" y="359138"/>
        <a:ext cx="2227435" cy="325555"/>
      </dsp:txXfrm>
    </dsp:sp>
    <dsp:sp modelId="{43EBE8FA-C611-405D-BC25-CD2462FCBB37}">
      <dsp:nvSpPr>
        <dsp:cNvPr id="0" name=""/>
        <dsp:cNvSpPr/>
      </dsp:nvSpPr>
      <dsp:spPr>
        <a:xfrm>
          <a:off x="567499" y="684694"/>
          <a:ext cx="226999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83B8B3-2B65-47DA-92D0-847437C2F08D}">
      <dsp:nvSpPr>
        <dsp:cNvPr id="0" name=""/>
        <dsp:cNvSpPr/>
      </dsp:nvSpPr>
      <dsp:spPr>
        <a:xfrm>
          <a:off x="0" y="701382"/>
          <a:ext cx="2837498" cy="0"/>
        </a:xfrm>
        <a:prstGeom prst="line">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BDF44B-1707-425D-987F-A3E127C9079A}">
      <dsp:nvSpPr>
        <dsp:cNvPr id="0" name=""/>
        <dsp:cNvSpPr/>
      </dsp:nvSpPr>
      <dsp:spPr>
        <a:xfrm>
          <a:off x="0" y="701382"/>
          <a:ext cx="567499" cy="70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When?</a:t>
          </a:r>
          <a:endParaRPr lang="en-GB" sz="1200" kern="1200" dirty="0"/>
        </a:p>
      </dsp:txBody>
      <dsp:txXfrm>
        <a:off x="0" y="701382"/>
        <a:ext cx="567499" cy="700355"/>
      </dsp:txXfrm>
    </dsp:sp>
    <dsp:sp modelId="{BEE7CA62-F574-4333-8BB6-F7E5945E732E}">
      <dsp:nvSpPr>
        <dsp:cNvPr id="0" name=""/>
        <dsp:cNvSpPr/>
      </dsp:nvSpPr>
      <dsp:spPr>
        <a:xfrm>
          <a:off x="610062" y="733185"/>
          <a:ext cx="2227435" cy="63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smtClean="0"/>
            <a:t>Validation</a:t>
          </a:r>
          <a:endParaRPr lang="en-GB" sz="1500" kern="1200" dirty="0"/>
        </a:p>
      </dsp:txBody>
      <dsp:txXfrm>
        <a:off x="610062" y="733185"/>
        <a:ext cx="2227435" cy="636064"/>
      </dsp:txXfrm>
    </dsp:sp>
    <dsp:sp modelId="{AC1A27BB-31F6-49C6-BED0-8473C46DBBDF}">
      <dsp:nvSpPr>
        <dsp:cNvPr id="0" name=""/>
        <dsp:cNvSpPr/>
      </dsp:nvSpPr>
      <dsp:spPr>
        <a:xfrm>
          <a:off x="567499" y="1369250"/>
          <a:ext cx="226999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06D31-D096-403C-B1AF-84D32EBE3AB3}">
      <dsp:nvSpPr>
        <dsp:cNvPr id="0" name=""/>
        <dsp:cNvSpPr/>
      </dsp:nvSpPr>
      <dsp:spPr>
        <a:xfrm>
          <a:off x="0" y="1401737"/>
          <a:ext cx="2837498" cy="0"/>
        </a:xfrm>
        <a:prstGeom prst="line">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A8B245-8ABF-41A5-86C2-B0E02FFF7600}">
      <dsp:nvSpPr>
        <dsp:cNvPr id="0" name=""/>
        <dsp:cNvSpPr/>
      </dsp:nvSpPr>
      <dsp:spPr>
        <a:xfrm>
          <a:off x="0" y="1401737"/>
          <a:ext cx="567499" cy="700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How?</a:t>
          </a:r>
          <a:endParaRPr lang="en-GB" sz="1200" kern="1200" dirty="0"/>
        </a:p>
      </dsp:txBody>
      <dsp:txXfrm>
        <a:off x="0" y="1401737"/>
        <a:ext cx="567499" cy="700355"/>
      </dsp:txXfrm>
    </dsp:sp>
    <dsp:sp modelId="{23332D99-8B81-4F6D-9206-6B1A3FF41C6C}">
      <dsp:nvSpPr>
        <dsp:cNvPr id="0" name=""/>
        <dsp:cNvSpPr/>
      </dsp:nvSpPr>
      <dsp:spPr>
        <a:xfrm>
          <a:off x="610062" y="1433540"/>
          <a:ext cx="2227435" cy="63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smtClean="0"/>
            <a:t>Testing Model/ Outcomes with the client</a:t>
          </a:r>
          <a:endParaRPr lang="en-GB" sz="1500" kern="1200" dirty="0"/>
        </a:p>
      </dsp:txBody>
      <dsp:txXfrm>
        <a:off x="610062" y="1433540"/>
        <a:ext cx="2227435" cy="636064"/>
      </dsp:txXfrm>
    </dsp:sp>
    <dsp:sp modelId="{2325AD08-A229-4F33-BA55-3763C0025044}">
      <dsp:nvSpPr>
        <dsp:cNvPr id="0" name=""/>
        <dsp:cNvSpPr/>
      </dsp:nvSpPr>
      <dsp:spPr>
        <a:xfrm>
          <a:off x="567499" y="2069605"/>
          <a:ext cx="226999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D33CF9-E2F2-4B41-8733-12D425348B52}">
      <dsp:nvSpPr>
        <dsp:cNvPr id="0" name=""/>
        <dsp:cNvSpPr/>
      </dsp:nvSpPr>
      <dsp:spPr>
        <a:xfrm>
          <a:off x="0" y="989"/>
          <a:ext cx="376713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F1DF9-0B76-4633-96E6-89D409C809E3}">
      <dsp:nvSpPr>
        <dsp:cNvPr id="0" name=""/>
        <dsp:cNvSpPr/>
      </dsp:nvSpPr>
      <dsp:spPr>
        <a:xfrm>
          <a:off x="0" y="989"/>
          <a:ext cx="753427" cy="67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Why?</a:t>
          </a:r>
          <a:endParaRPr lang="en-GB" sz="1600" kern="1200" dirty="0"/>
        </a:p>
      </dsp:txBody>
      <dsp:txXfrm>
        <a:off x="0" y="989"/>
        <a:ext cx="753427" cy="674980"/>
      </dsp:txXfrm>
    </dsp:sp>
    <dsp:sp modelId="{4CCC28E8-45F3-491B-8B12-7803D7405817}">
      <dsp:nvSpPr>
        <dsp:cNvPr id="0" name=""/>
        <dsp:cNvSpPr/>
      </dsp:nvSpPr>
      <dsp:spPr>
        <a:xfrm>
          <a:off x="809934" y="31640"/>
          <a:ext cx="2957203" cy="613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smtClean="0"/>
            <a:t>Mental Model Flaws</a:t>
          </a:r>
          <a:endParaRPr lang="en-GB" sz="2000" kern="1200" dirty="0"/>
        </a:p>
      </dsp:txBody>
      <dsp:txXfrm>
        <a:off x="809934" y="31640"/>
        <a:ext cx="2957203" cy="613019"/>
      </dsp:txXfrm>
    </dsp:sp>
    <dsp:sp modelId="{7C1B7BBD-117A-4C5F-A93A-EBDD8CCBA040}">
      <dsp:nvSpPr>
        <dsp:cNvPr id="0" name=""/>
        <dsp:cNvSpPr/>
      </dsp:nvSpPr>
      <dsp:spPr>
        <a:xfrm>
          <a:off x="753427" y="644660"/>
          <a:ext cx="3013710"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D3FD5F-E691-4B12-8877-EC6E683C017C}">
      <dsp:nvSpPr>
        <dsp:cNvPr id="0" name=""/>
        <dsp:cNvSpPr/>
      </dsp:nvSpPr>
      <dsp:spPr>
        <a:xfrm>
          <a:off x="0" y="675970"/>
          <a:ext cx="3767137" cy="0"/>
        </a:xfrm>
        <a:prstGeom prst="line">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B8039E-D31F-42CC-ACC3-FDC8F379394B}">
      <dsp:nvSpPr>
        <dsp:cNvPr id="0" name=""/>
        <dsp:cNvSpPr/>
      </dsp:nvSpPr>
      <dsp:spPr>
        <a:xfrm>
          <a:off x="0" y="675970"/>
          <a:ext cx="753427" cy="67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When?</a:t>
          </a:r>
          <a:endParaRPr lang="en-GB" sz="1600" kern="1200" dirty="0"/>
        </a:p>
      </dsp:txBody>
      <dsp:txXfrm>
        <a:off x="0" y="675970"/>
        <a:ext cx="753427" cy="674980"/>
      </dsp:txXfrm>
    </dsp:sp>
    <dsp:sp modelId="{4F6AE1B2-48A3-40AF-A112-3C2C876B9FBF}">
      <dsp:nvSpPr>
        <dsp:cNvPr id="0" name=""/>
        <dsp:cNvSpPr/>
      </dsp:nvSpPr>
      <dsp:spPr>
        <a:xfrm>
          <a:off x="809934" y="706621"/>
          <a:ext cx="2957203" cy="613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smtClean="0"/>
            <a:t>Different Phases</a:t>
          </a:r>
          <a:endParaRPr lang="en-GB" sz="2000" kern="1200" dirty="0"/>
        </a:p>
      </dsp:txBody>
      <dsp:txXfrm>
        <a:off x="809934" y="706621"/>
        <a:ext cx="2957203" cy="613019"/>
      </dsp:txXfrm>
    </dsp:sp>
    <dsp:sp modelId="{FFA09828-1919-439D-9BB8-DA1F10C95F4D}">
      <dsp:nvSpPr>
        <dsp:cNvPr id="0" name=""/>
        <dsp:cNvSpPr/>
      </dsp:nvSpPr>
      <dsp:spPr>
        <a:xfrm>
          <a:off x="753427" y="1319640"/>
          <a:ext cx="3013710"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D77AE8-078A-445F-A13D-6006806DB5A3}">
      <dsp:nvSpPr>
        <dsp:cNvPr id="0" name=""/>
        <dsp:cNvSpPr/>
      </dsp:nvSpPr>
      <dsp:spPr>
        <a:xfrm>
          <a:off x="0" y="1350950"/>
          <a:ext cx="3767137" cy="0"/>
        </a:xfrm>
        <a:prstGeom prst="line">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11743-4BCB-4DF3-98DE-1BF6A55B487E}">
      <dsp:nvSpPr>
        <dsp:cNvPr id="0" name=""/>
        <dsp:cNvSpPr/>
      </dsp:nvSpPr>
      <dsp:spPr>
        <a:xfrm>
          <a:off x="0" y="1350950"/>
          <a:ext cx="753427" cy="67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How?</a:t>
          </a:r>
          <a:endParaRPr lang="en-GB" sz="1600" kern="1200" dirty="0"/>
        </a:p>
      </dsp:txBody>
      <dsp:txXfrm>
        <a:off x="0" y="1350950"/>
        <a:ext cx="753427" cy="674980"/>
      </dsp:txXfrm>
    </dsp:sp>
    <dsp:sp modelId="{CE709B0C-129B-4CFC-9BEF-657378784B2E}">
      <dsp:nvSpPr>
        <dsp:cNvPr id="0" name=""/>
        <dsp:cNvSpPr/>
      </dsp:nvSpPr>
      <dsp:spPr>
        <a:xfrm>
          <a:off x="809934" y="1381601"/>
          <a:ext cx="2957203" cy="613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smtClean="0"/>
            <a:t>Different approaches</a:t>
          </a:r>
          <a:endParaRPr lang="en-GB" sz="2000" kern="1200" dirty="0"/>
        </a:p>
      </dsp:txBody>
      <dsp:txXfrm>
        <a:off x="809934" y="1381601"/>
        <a:ext cx="2957203" cy="613019"/>
      </dsp:txXfrm>
    </dsp:sp>
    <dsp:sp modelId="{9D3B4F4E-4716-4245-B6EB-0A1A3582DF55}">
      <dsp:nvSpPr>
        <dsp:cNvPr id="0" name=""/>
        <dsp:cNvSpPr/>
      </dsp:nvSpPr>
      <dsp:spPr>
        <a:xfrm>
          <a:off x="753427" y="1994621"/>
          <a:ext cx="3013710"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A3963B-F3BE-4B3A-ACE3-ACD227141D10}">
      <dsp:nvSpPr>
        <dsp:cNvPr id="0" name=""/>
        <dsp:cNvSpPr/>
      </dsp:nvSpPr>
      <dsp:spPr>
        <a:xfrm>
          <a:off x="3000" y="2036"/>
          <a:ext cx="4192260" cy="203197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latin typeface="Century Gothic" panose="020B0502020202020204" pitchFamily="34" charset="0"/>
            </a:rPr>
            <a:t>No model</a:t>
          </a:r>
          <a:endParaRPr lang="en-GB" sz="2000" kern="1200" dirty="0">
            <a:latin typeface="Century Gothic" panose="020B0502020202020204" pitchFamily="34" charset="0"/>
          </a:endParaRPr>
        </a:p>
      </dsp:txBody>
      <dsp:txXfrm>
        <a:off x="3000" y="2036"/>
        <a:ext cx="4192260" cy="2031970"/>
      </dsp:txXfrm>
    </dsp:sp>
    <dsp:sp modelId="{31B6BE8C-A930-47CC-9C89-EC4C32E5DA5F}">
      <dsp:nvSpPr>
        <dsp:cNvPr id="0" name=""/>
        <dsp:cNvSpPr/>
      </dsp:nvSpPr>
      <dsp:spPr>
        <a:xfrm>
          <a:off x="3000" y="2265038"/>
          <a:ext cx="2011641" cy="203197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smtClean="0"/>
            <a:t>Scoping</a:t>
          </a:r>
          <a:r>
            <a:rPr lang="en-GB" sz="1900" b="1" kern="1200" dirty="0" smtClean="0"/>
            <a:t>:</a:t>
          </a:r>
          <a:r>
            <a:rPr lang="en-GB" sz="1900" kern="1200" dirty="0" smtClean="0"/>
            <a:t>                Consultant makes client aware of mental model issues</a:t>
          </a:r>
          <a:endParaRPr lang="en-GB" sz="1900" kern="1200" dirty="0"/>
        </a:p>
      </dsp:txBody>
      <dsp:txXfrm>
        <a:off x="3000" y="2265038"/>
        <a:ext cx="2011641" cy="2031970"/>
      </dsp:txXfrm>
    </dsp:sp>
    <dsp:sp modelId="{8EB08360-7D66-4DD7-9590-B8190C944152}">
      <dsp:nvSpPr>
        <dsp:cNvPr id="0" name=""/>
        <dsp:cNvSpPr/>
      </dsp:nvSpPr>
      <dsp:spPr>
        <a:xfrm>
          <a:off x="2183619" y="2265038"/>
          <a:ext cx="2011641" cy="203197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Prior Experience: </a:t>
          </a:r>
          <a:r>
            <a:rPr lang="en-GB" sz="1900" kern="1200" dirty="0" smtClean="0"/>
            <a:t>Consultant brings ideas from projects in the same or different industry</a:t>
          </a:r>
        </a:p>
      </dsp:txBody>
      <dsp:txXfrm>
        <a:off x="2183619" y="2265038"/>
        <a:ext cx="2011641" cy="2031970"/>
      </dsp:txXfrm>
    </dsp:sp>
    <dsp:sp modelId="{1ED0C2CD-09AB-40DE-997B-C94FA5674ECF}">
      <dsp:nvSpPr>
        <dsp:cNvPr id="0" name=""/>
        <dsp:cNvSpPr/>
      </dsp:nvSpPr>
      <dsp:spPr>
        <a:xfrm>
          <a:off x="4533216" y="2036"/>
          <a:ext cx="4192260" cy="203197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latin typeface="Century Gothic" panose="020B0502020202020204" pitchFamily="34" charset="0"/>
            </a:rPr>
            <a:t>Model</a:t>
          </a:r>
        </a:p>
      </dsp:txBody>
      <dsp:txXfrm>
        <a:off x="4533216" y="2036"/>
        <a:ext cx="4192260" cy="2031970"/>
      </dsp:txXfrm>
    </dsp:sp>
    <dsp:sp modelId="{07861DFC-2AF8-4226-B23A-6F438E73B428}">
      <dsp:nvSpPr>
        <dsp:cNvPr id="0" name=""/>
        <dsp:cNvSpPr/>
      </dsp:nvSpPr>
      <dsp:spPr>
        <a:xfrm>
          <a:off x="4533216" y="2265038"/>
          <a:ext cx="2011641" cy="203197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t>Explore:</a:t>
          </a:r>
          <a:r>
            <a:rPr lang="en-GB" sz="2400" kern="1200" dirty="0" smtClean="0"/>
            <a:t>                                                               </a:t>
          </a:r>
          <a:r>
            <a:rPr lang="en-GB" sz="2000" kern="1200" dirty="0" smtClean="0"/>
            <a:t>Together they expose conceptual issues </a:t>
          </a:r>
          <a:r>
            <a:rPr lang="en-GB" sz="2400" kern="1200" dirty="0" smtClean="0"/>
            <a:t> </a:t>
          </a:r>
        </a:p>
      </dsp:txBody>
      <dsp:txXfrm>
        <a:off x="4533216" y="2265038"/>
        <a:ext cx="2011641" cy="2031970"/>
      </dsp:txXfrm>
    </dsp:sp>
    <dsp:sp modelId="{353F3B58-9474-4BCF-93DF-148601BCFED2}">
      <dsp:nvSpPr>
        <dsp:cNvPr id="0" name=""/>
        <dsp:cNvSpPr/>
      </dsp:nvSpPr>
      <dsp:spPr>
        <a:xfrm>
          <a:off x="6713835" y="2265038"/>
          <a:ext cx="2011641" cy="203197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smtClean="0"/>
            <a:t>‘Wrong’ model: </a:t>
          </a:r>
          <a:r>
            <a:rPr lang="en-GB" sz="2700" kern="1200" dirty="0" smtClean="0"/>
            <a:t> </a:t>
          </a:r>
        </a:p>
        <a:p>
          <a:pPr lvl="0" algn="ctr" defTabSz="1200150">
            <a:lnSpc>
              <a:spcPct val="90000"/>
            </a:lnSpc>
            <a:spcBef>
              <a:spcPct val="0"/>
            </a:spcBef>
            <a:spcAft>
              <a:spcPct val="35000"/>
            </a:spcAft>
          </a:pPr>
          <a:r>
            <a:rPr lang="en-GB" sz="2400" kern="1200" dirty="0" smtClean="0"/>
            <a:t>facilitate discussion </a:t>
          </a:r>
        </a:p>
      </dsp:txBody>
      <dsp:txXfrm>
        <a:off x="6713835" y="2265038"/>
        <a:ext cx="2011641" cy="203197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2ECE7C-1CFF-4B2F-83CD-19D000444A14}">
      <dsp:nvSpPr>
        <dsp:cNvPr id="0" name=""/>
        <dsp:cNvSpPr/>
      </dsp:nvSpPr>
      <dsp:spPr>
        <a:xfrm rot="5400000">
          <a:off x="258841" y="1681225"/>
          <a:ext cx="772980" cy="1286222"/>
        </a:xfrm>
        <a:prstGeom prst="corner">
          <a:avLst>
            <a:gd name="adj1" fmla="val 16120"/>
            <a:gd name="adj2" fmla="val 16110"/>
          </a:avLst>
        </a:prstGeom>
        <a:solidFill>
          <a:schemeClr val="accent6">
            <a:shade val="50000"/>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1177F-5743-4136-97E8-AEE5426256F5}">
      <dsp:nvSpPr>
        <dsp:cNvPr id="0" name=""/>
        <dsp:cNvSpPr/>
      </dsp:nvSpPr>
      <dsp:spPr>
        <a:xfrm>
          <a:off x="129811" y="2065528"/>
          <a:ext cx="1161209" cy="1017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latin typeface="Century Gothic" panose="020B0502020202020204" pitchFamily="34" charset="0"/>
            </a:rPr>
            <a:t>A new idea emerges</a:t>
          </a:r>
          <a:endParaRPr lang="en-GB" sz="1800" kern="1200" dirty="0">
            <a:latin typeface="Century Gothic" panose="020B0502020202020204" pitchFamily="34" charset="0"/>
          </a:endParaRPr>
        </a:p>
      </dsp:txBody>
      <dsp:txXfrm>
        <a:off x="129811" y="2065528"/>
        <a:ext cx="1161209" cy="1017867"/>
      </dsp:txXfrm>
    </dsp:sp>
    <dsp:sp modelId="{AD403D90-0623-4143-A037-5716EFB91C09}">
      <dsp:nvSpPr>
        <dsp:cNvPr id="0" name=""/>
        <dsp:cNvSpPr/>
      </dsp:nvSpPr>
      <dsp:spPr>
        <a:xfrm>
          <a:off x="1071924" y="1586531"/>
          <a:ext cx="219096" cy="219096"/>
        </a:xfrm>
        <a:prstGeom prst="triangle">
          <a:avLst>
            <a:gd name="adj" fmla="val 100000"/>
          </a:avLst>
        </a:prstGeom>
        <a:solidFill>
          <a:schemeClr val="accent6">
            <a:shade val="50000"/>
            <a:hueOff val="-184678"/>
            <a:satOff val="12312"/>
            <a:lumOff val="16074"/>
            <a:alphaOff val="0"/>
          </a:schemeClr>
        </a:solidFill>
        <a:ln w="25400" cap="flat" cmpd="sng" algn="ctr">
          <a:solidFill>
            <a:schemeClr val="accent6">
              <a:shade val="50000"/>
              <a:hueOff val="-184678"/>
              <a:satOff val="12312"/>
              <a:lumOff val="160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DD502-C86A-4379-A2FF-DD3065CD5476}">
      <dsp:nvSpPr>
        <dsp:cNvPr id="0" name=""/>
        <dsp:cNvSpPr/>
      </dsp:nvSpPr>
      <dsp:spPr>
        <a:xfrm rot="5400000">
          <a:off x="1680387" y="1329461"/>
          <a:ext cx="772980" cy="1286222"/>
        </a:xfrm>
        <a:prstGeom prst="corner">
          <a:avLst>
            <a:gd name="adj1" fmla="val 16120"/>
            <a:gd name="adj2" fmla="val 16110"/>
          </a:avLst>
        </a:prstGeom>
        <a:solidFill>
          <a:schemeClr val="accent6">
            <a:shade val="50000"/>
            <a:hueOff val="-369355"/>
            <a:satOff val="24624"/>
            <a:lumOff val="32148"/>
            <a:alphaOff val="0"/>
          </a:schemeClr>
        </a:solidFill>
        <a:ln w="25400" cap="flat" cmpd="sng" algn="ctr">
          <a:solidFill>
            <a:schemeClr val="accent6">
              <a:shade val="50000"/>
              <a:hueOff val="-369355"/>
              <a:satOff val="24624"/>
              <a:lumOff val="321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BB1746-183E-4262-8CFA-516591C1AA56}">
      <dsp:nvSpPr>
        <dsp:cNvPr id="0" name=""/>
        <dsp:cNvSpPr/>
      </dsp:nvSpPr>
      <dsp:spPr>
        <a:xfrm>
          <a:off x="1551358" y="1713765"/>
          <a:ext cx="1161209" cy="1017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latin typeface="Century Gothic" panose="020B0502020202020204" pitchFamily="34" charset="0"/>
            </a:rPr>
            <a:t>New idea applied</a:t>
          </a:r>
          <a:endParaRPr lang="en-GB" sz="1800" kern="1200" dirty="0">
            <a:latin typeface="Century Gothic" panose="020B0502020202020204" pitchFamily="34" charset="0"/>
          </a:endParaRPr>
        </a:p>
      </dsp:txBody>
      <dsp:txXfrm>
        <a:off x="1551358" y="1713765"/>
        <a:ext cx="1161209" cy="1017867"/>
      </dsp:txXfrm>
    </dsp:sp>
    <dsp:sp modelId="{B55C88CC-4844-4D3D-9079-8068B237E4F7}">
      <dsp:nvSpPr>
        <dsp:cNvPr id="0" name=""/>
        <dsp:cNvSpPr/>
      </dsp:nvSpPr>
      <dsp:spPr>
        <a:xfrm>
          <a:off x="2493471" y="1234768"/>
          <a:ext cx="219096" cy="219096"/>
        </a:xfrm>
        <a:prstGeom prst="triangle">
          <a:avLst>
            <a:gd name="adj" fmla="val 100000"/>
          </a:avLst>
        </a:prstGeom>
        <a:solidFill>
          <a:schemeClr val="accent6">
            <a:shade val="50000"/>
            <a:hueOff val="-369355"/>
            <a:satOff val="24624"/>
            <a:lumOff val="32148"/>
            <a:alphaOff val="0"/>
          </a:schemeClr>
        </a:solidFill>
        <a:ln w="25400" cap="flat" cmpd="sng" algn="ctr">
          <a:solidFill>
            <a:schemeClr val="accent6">
              <a:shade val="50000"/>
              <a:hueOff val="-369355"/>
              <a:satOff val="24624"/>
              <a:lumOff val="321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592602-8225-4893-A0AB-68C049770A74}">
      <dsp:nvSpPr>
        <dsp:cNvPr id="0" name=""/>
        <dsp:cNvSpPr/>
      </dsp:nvSpPr>
      <dsp:spPr>
        <a:xfrm rot="5400000">
          <a:off x="3101934" y="977698"/>
          <a:ext cx="772980" cy="1286222"/>
        </a:xfrm>
        <a:prstGeom prst="corner">
          <a:avLst>
            <a:gd name="adj1" fmla="val 16120"/>
            <a:gd name="adj2" fmla="val 16110"/>
          </a:avLst>
        </a:prstGeom>
        <a:solidFill>
          <a:schemeClr val="accent6">
            <a:shade val="50000"/>
            <a:hueOff val="-184678"/>
            <a:satOff val="12312"/>
            <a:lumOff val="16074"/>
            <a:alphaOff val="0"/>
          </a:schemeClr>
        </a:solidFill>
        <a:ln w="25400" cap="flat" cmpd="sng" algn="ctr">
          <a:solidFill>
            <a:schemeClr val="accent6">
              <a:shade val="50000"/>
              <a:hueOff val="-184678"/>
              <a:satOff val="12312"/>
              <a:lumOff val="160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AEECBF-2E7F-4948-B086-F23093ED88B1}">
      <dsp:nvSpPr>
        <dsp:cNvPr id="0" name=""/>
        <dsp:cNvSpPr/>
      </dsp:nvSpPr>
      <dsp:spPr>
        <a:xfrm>
          <a:off x="2972904" y="1362002"/>
          <a:ext cx="1161209" cy="1017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latin typeface="Century Gothic" panose="020B0502020202020204" pitchFamily="34" charset="0"/>
            </a:rPr>
            <a:t>Problem solved</a:t>
          </a:r>
          <a:endParaRPr lang="en-GB" sz="1800" kern="1200" dirty="0">
            <a:latin typeface="Century Gothic" panose="020B0502020202020204" pitchFamily="34" charset="0"/>
          </a:endParaRPr>
        </a:p>
      </dsp:txBody>
      <dsp:txXfrm>
        <a:off x="2972904" y="1362002"/>
        <a:ext cx="1161209" cy="101786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81F4AD-E9A8-4877-A1BC-8CDFE40943AC}">
      <dsp:nvSpPr>
        <dsp:cNvPr id="0" name=""/>
        <dsp:cNvSpPr/>
      </dsp:nvSpPr>
      <dsp:spPr>
        <a:xfrm rot="5400000">
          <a:off x="222822" y="693024"/>
          <a:ext cx="667479" cy="1110670"/>
        </a:xfrm>
        <a:prstGeom prst="corner">
          <a:avLst>
            <a:gd name="adj1" fmla="val 16120"/>
            <a:gd name="adj2" fmla="val 1611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93DAEC7C-01C9-4759-93A4-41E5929E2BBF}">
      <dsp:nvSpPr>
        <dsp:cNvPr id="0" name=""/>
        <dsp:cNvSpPr/>
      </dsp:nvSpPr>
      <dsp:spPr>
        <a:xfrm>
          <a:off x="111403" y="1024875"/>
          <a:ext cx="1002719" cy="8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latin typeface="Century Gothic" panose="020B0502020202020204" pitchFamily="34" charset="0"/>
            </a:rPr>
            <a:t>Start Solving</a:t>
          </a:r>
          <a:endParaRPr lang="en-GB" sz="1600" kern="1200" dirty="0">
            <a:latin typeface="Century Gothic" panose="020B0502020202020204" pitchFamily="34" charset="0"/>
          </a:endParaRPr>
        </a:p>
      </dsp:txBody>
      <dsp:txXfrm>
        <a:off x="111403" y="1024875"/>
        <a:ext cx="1002719" cy="878942"/>
      </dsp:txXfrm>
    </dsp:sp>
    <dsp:sp modelId="{0546461D-14DD-4176-A3A1-FE6545373AE4}">
      <dsp:nvSpPr>
        <dsp:cNvPr id="0" name=""/>
        <dsp:cNvSpPr/>
      </dsp:nvSpPr>
      <dsp:spPr>
        <a:xfrm>
          <a:off x="924930" y="611255"/>
          <a:ext cx="189192" cy="189192"/>
        </a:xfrm>
        <a:prstGeom prst="triangle">
          <a:avLst>
            <a:gd name="adj" fmla="val 100000"/>
          </a:avLst>
        </a:prstGeom>
        <a:solidFill>
          <a:schemeClr val="lt1"/>
        </a:solidFill>
        <a:ln w="25400" cap="flat" cmpd="sng" algn="ctr">
          <a:noFill/>
          <a:prstDash val="solid"/>
        </a:ln>
        <a:effectLst/>
      </dsp:spPr>
      <dsp:style>
        <a:lnRef idx="2">
          <a:schemeClr val="dk1"/>
        </a:lnRef>
        <a:fillRef idx="1">
          <a:schemeClr val="lt1"/>
        </a:fillRef>
        <a:effectRef idx="0">
          <a:schemeClr val="dk1"/>
        </a:effectRef>
        <a:fontRef idx="minor">
          <a:schemeClr val="dk1"/>
        </a:fontRef>
      </dsp:style>
    </dsp:sp>
    <dsp:sp modelId="{00E27487-52B3-4E7C-8EEC-9B184F6811D0}">
      <dsp:nvSpPr>
        <dsp:cNvPr id="0" name=""/>
        <dsp:cNvSpPr/>
      </dsp:nvSpPr>
      <dsp:spPr>
        <a:xfrm rot="5400000">
          <a:off x="1449009" y="317794"/>
          <a:ext cx="667479" cy="1253624"/>
        </a:xfrm>
        <a:prstGeom prst="corner">
          <a:avLst>
            <a:gd name="adj1" fmla="val 16120"/>
            <a:gd name="adj2" fmla="val 1611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CD5218A4-5A62-494F-B56F-D8258DDFDCA4}">
      <dsp:nvSpPr>
        <dsp:cNvPr id="0" name=""/>
        <dsp:cNvSpPr/>
      </dsp:nvSpPr>
      <dsp:spPr>
        <a:xfrm>
          <a:off x="1228750" y="721123"/>
          <a:ext cx="1438801" cy="8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latin typeface="Century Gothic" panose="020B0502020202020204" pitchFamily="34" charset="0"/>
            </a:rPr>
            <a:t>Prior experience applied</a:t>
          </a:r>
          <a:endParaRPr lang="en-GB" sz="1600" kern="1200" dirty="0">
            <a:latin typeface="Century Gothic" panose="020B0502020202020204" pitchFamily="34" charset="0"/>
          </a:endParaRPr>
        </a:p>
      </dsp:txBody>
      <dsp:txXfrm>
        <a:off x="1228750" y="721123"/>
        <a:ext cx="1438801" cy="878942"/>
      </dsp:txXfrm>
    </dsp:sp>
    <dsp:sp modelId="{6BF65CE7-57EC-4C42-BCAC-CB7CE7E4A663}">
      <dsp:nvSpPr>
        <dsp:cNvPr id="0" name=""/>
        <dsp:cNvSpPr/>
      </dsp:nvSpPr>
      <dsp:spPr>
        <a:xfrm>
          <a:off x="2178429" y="321151"/>
          <a:ext cx="189192" cy="189192"/>
        </a:xfrm>
        <a:prstGeom prst="triangle">
          <a:avLst>
            <a:gd name="adj" fmla="val 10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E495E30D-A597-4FDD-AF4A-08D25E1D79DE}">
      <dsp:nvSpPr>
        <dsp:cNvPr id="0" name=""/>
        <dsp:cNvSpPr/>
      </dsp:nvSpPr>
      <dsp:spPr>
        <a:xfrm rot="5400000">
          <a:off x="2677870" y="85519"/>
          <a:ext cx="667479" cy="1110670"/>
        </a:xfrm>
        <a:prstGeom prst="corner">
          <a:avLst>
            <a:gd name="adj1" fmla="val 16120"/>
            <a:gd name="adj2" fmla="val 1611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F0FADF4F-3292-47A6-8375-A03CEF1EC87C}">
      <dsp:nvSpPr>
        <dsp:cNvPr id="0" name=""/>
        <dsp:cNvSpPr/>
      </dsp:nvSpPr>
      <dsp:spPr>
        <a:xfrm>
          <a:off x="2566451" y="417371"/>
          <a:ext cx="1002719" cy="8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latin typeface="Century Gothic" panose="020B0502020202020204" pitchFamily="34" charset="0"/>
            </a:rPr>
            <a:t>Initial trials failed</a:t>
          </a:r>
          <a:endParaRPr lang="en-GB" sz="1600" kern="1200" dirty="0">
            <a:latin typeface="Century Gothic" panose="020B0502020202020204" pitchFamily="34" charset="0"/>
          </a:endParaRPr>
        </a:p>
      </dsp:txBody>
      <dsp:txXfrm>
        <a:off x="2566451" y="417371"/>
        <a:ext cx="1002719" cy="878942"/>
      </dsp:txXfrm>
    </dsp:sp>
    <dsp:sp modelId="{56B3A6D5-8E39-487B-A89B-EC27AC6F73D9}">
      <dsp:nvSpPr>
        <dsp:cNvPr id="0" name=""/>
        <dsp:cNvSpPr/>
      </dsp:nvSpPr>
      <dsp:spPr>
        <a:xfrm>
          <a:off x="3379978" y="3751"/>
          <a:ext cx="189192" cy="189192"/>
        </a:xfrm>
        <a:prstGeom prst="triangle">
          <a:avLst>
            <a:gd name="adj" fmla="val 10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89379BF7-09DD-4BE1-B618-3309B0DBF565}">
      <dsp:nvSpPr>
        <dsp:cNvPr id="0" name=""/>
        <dsp:cNvSpPr/>
      </dsp:nvSpPr>
      <dsp:spPr>
        <a:xfrm rot="5400000">
          <a:off x="3905394" y="-218232"/>
          <a:ext cx="667479" cy="1110670"/>
        </a:xfrm>
        <a:prstGeom prst="corner">
          <a:avLst>
            <a:gd name="adj1" fmla="val 16120"/>
            <a:gd name="adj2" fmla="val 1611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58C6D420-1ECB-4BF5-A75E-0F1C7E6E8E29}">
      <dsp:nvSpPr>
        <dsp:cNvPr id="0" name=""/>
        <dsp:cNvSpPr/>
      </dsp:nvSpPr>
      <dsp:spPr>
        <a:xfrm>
          <a:off x="3793976" y="113619"/>
          <a:ext cx="1002719" cy="8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latin typeface="Century Gothic" panose="020B0502020202020204" pitchFamily="34" charset="0"/>
            </a:rPr>
            <a:t>Impasse phase</a:t>
          </a:r>
          <a:endParaRPr lang="en-GB" sz="1600" kern="1200" dirty="0">
            <a:latin typeface="Century Gothic" panose="020B0502020202020204" pitchFamily="34" charset="0"/>
          </a:endParaRPr>
        </a:p>
      </dsp:txBody>
      <dsp:txXfrm>
        <a:off x="3793976" y="113619"/>
        <a:ext cx="1002719" cy="87894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826990-DFB1-4CEB-AF56-58A483122DBA}">
      <dsp:nvSpPr>
        <dsp:cNvPr id="0" name=""/>
        <dsp:cNvSpPr/>
      </dsp:nvSpPr>
      <dsp:spPr>
        <a:xfrm>
          <a:off x="1540449" y="89521"/>
          <a:ext cx="2595040" cy="2595040"/>
        </a:xfrm>
        <a:prstGeom prst="pie">
          <a:avLst>
            <a:gd name="adj1" fmla="val 16200000"/>
            <a:gd name="adj2" fmla="val 180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solidFill>
                <a:schemeClr val="tx1"/>
              </a:solidFill>
            </a:rPr>
            <a:t>Solvers with Insight</a:t>
          </a:r>
          <a:endParaRPr lang="en-GB" sz="2000" b="1" kern="1200" dirty="0">
            <a:solidFill>
              <a:schemeClr val="tx1"/>
            </a:solidFill>
          </a:endParaRPr>
        </a:p>
      </dsp:txBody>
      <dsp:txXfrm>
        <a:off x="2951348" y="568368"/>
        <a:ext cx="880460" cy="865013"/>
      </dsp:txXfrm>
    </dsp:sp>
    <dsp:sp modelId="{1423AF45-1CE2-4F48-A352-52BD676E2A9B}">
      <dsp:nvSpPr>
        <dsp:cNvPr id="0" name=""/>
        <dsp:cNvSpPr/>
      </dsp:nvSpPr>
      <dsp:spPr>
        <a:xfrm>
          <a:off x="1034189" y="285763"/>
          <a:ext cx="2595040" cy="2595040"/>
        </a:xfrm>
        <a:prstGeom prst="pie">
          <a:avLst>
            <a:gd name="adj1" fmla="val 1800000"/>
            <a:gd name="adj2" fmla="val 900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t>Non-solvers</a:t>
          </a:r>
          <a:endParaRPr lang="en-GB" sz="2000" b="1" kern="1200" dirty="0"/>
        </a:p>
      </dsp:txBody>
      <dsp:txXfrm>
        <a:off x="1744736" y="1923110"/>
        <a:ext cx="1173946" cy="803226"/>
      </dsp:txXfrm>
    </dsp:sp>
    <dsp:sp modelId="{852A234A-BB8C-47A2-ACA0-59117D106E17}">
      <dsp:nvSpPr>
        <dsp:cNvPr id="0" name=""/>
        <dsp:cNvSpPr/>
      </dsp:nvSpPr>
      <dsp:spPr>
        <a:xfrm>
          <a:off x="1034189" y="285763"/>
          <a:ext cx="2595040" cy="2595040"/>
        </a:xfrm>
        <a:prstGeom prst="pie">
          <a:avLst>
            <a:gd name="adj1" fmla="val 9000000"/>
            <a:gd name="adj2" fmla="val 16200000"/>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solidFill>
                <a:schemeClr val="tx1"/>
              </a:solidFill>
            </a:rPr>
            <a:t>Solvers</a:t>
          </a:r>
          <a:endParaRPr lang="en-GB" sz="2000" b="1" kern="1200" dirty="0">
            <a:solidFill>
              <a:schemeClr val="tx1"/>
            </a:solidFill>
          </a:endParaRPr>
        </a:p>
      </dsp:txBody>
      <dsp:txXfrm>
        <a:off x="1312229" y="795503"/>
        <a:ext cx="880460" cy="86501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47909C-CDBE-415C-9322-5C8A4A5EC65F}">
      <dsp:nvSpPr>
        <dsp:cNvPr id="0" name=""/>
        <dsp:cNvSpPr/>
      </dsp:nvSpPr>
      <dsp:spPr>
        <a:xfrm>
          <a:off x="3326" y="150077"/>
          <a:ext cx="3323701" cy="391023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8A889B3-409C-401C-A14A-C3F8C61C4B3D}">
      <dsp:nvSpPr>
        <dsp:cNvPr id="0" name=""/>
        <dsp:cNvSpPr/>
      </dsp:nvSpPr>
      <dsp:spPr>
        <a:xfrm>
          <a:off x="169511" y="306486"/>
          <a:ext cx="2991331" cy="2541654"/>
        </a:xfrm>
        <a:prstGeom prst="rect">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C732E2-9865-4D9E-B750-0F0127C8F637}">
      <dsp:nvSpPr>
        <dsp:cNvPr id="0" name=""/>
        <dsp:cNvSpPr/>
      </dsp:nvSpPr>
      <dsp:spPr>
        <a:xfrm>
          <a:off x="169511" y="2848141"/>
          <a:ext cx="2991331" cy="1055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latin typeface="Century Gothic" panose="020B0502020202020204" pitchFamily="34" charset="0"/>
            </a:rPr>
            <a:t>One Factor (model)</a:t>
          </a:r>
        </a:p>
        <a:p>
          <a:pPr lvl="0" algn="ctr" defTabSz="977900">
            <a:lnSpc>
              <a:spcPct val="90000"/>
            </a:lnSpc>
            <a:spcBef>
              <a:spcPct val="0"/>
            </a:spcBef>
            <a:spcAft>
              <a:spcPct val="35000"/>
            </a:spcAft>
          </a:pPr>
          <a:r>
            <a:rPr lang="en-GB" sz="2200" kern="1200" dirty="0" smtClean="0">
              <a:latin typeface="Century Gothic" panose="020B0502020202020204" pitchFamily="34" charset="0"/>
            </a:rPr>
            <a:t>‘Artificiality’</a:t>
          </a:r>
          <a:endParaRPr lang="en-GB" sz="2200" kern="1200" dirty="0">
            <a:latin typeface="Century Gothic" panose="020B0502020202020204" pitchFamily="34" charset="0"/>
          </a:endParaRPr>
        </a:p>
      </dsp:txBody>
      <dsp:txXfrm>
        <a:off x="169511" y="2848141"/>
        <a:ext cx="2991331" cy="1055764"/>
      </dsp:txXfrm>
    </dsp:sp>
    <dsp:sp modelId="{A1CFEB81-FE43-4AD3-9C9D-BC22ED0EA458}">
      <dsp:nvSpPr>
        <dsp:cNvPr id="0" name=""/>
        <dsp:cNvSpPr/>
      </dsp:nvSpPr>
      <dsp:spPr>
        <a:xfrm>
          <a:off x="3994604" y="150077"/>
          <a:ext cx="3323701" cy="391023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C4AB950-8583-49F7-8FE2-1C4E48A2D64D}">
      <dsp:nvSpPr>
        <dsp:cNvPr id="0" name=""/>
        <dsp:cNvSpPr/>
      </dsp:nvSpPr>
      <dsp:spPr>
        <a:xfrm>
          <a:off x="4174449" y="306486"/>
          <a:ext cx="2991331" cy="2541654"/>
        </a:xfrm>
        <a:prstGeom prst="rect">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BCE378-2B0E-4DB7-9A54-88EF9642110A}">
      <dsp:nvSpPr>
        <dsp:cNvPr id="0" name=""/>
        <dsp:cNvSpPr/>
      </dsp:nvSpPr>
      <dsp:spPr>
        <a:xfrm>
          <a:off x="4174449" y="2848141"/>
          <a:ext cx="2991331" cy="1055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latin typeface="Century Gothic" panose="020B0502020202020204" pitchFamily="34" charset="0"/>
            </a:rPr>
            <a:t>Broader Factors</a:t>
          </a:r>
        </a:p>
      </dsp:txBody>
      <dsp:txXfrm>
        <a:off x="4174449" y="2848141"/>
        <a:ext cx="2991331" cy="105576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75C95A-38D0-48DD-8E24-A9B76D104EC9}">
      <dsp:nvSpPr>
        <dsp:cNvPr id="0" name=""/>
        <dsp:cNvSpPr/>
      </dsp:nvSpPr>
      <dsp:spPr>
        <a:xfrm>
          <a:off x="300335" y="918515"/>
          <a:ext cx="2577467" cy="84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“Describe a Project in which clients have learned from simulation”</a:t>
          </a:r>
          <a:endParaRPr lang="en-GB" sz="1800" kern="1200" dirty="0"/>
        </a:p>
      </dsp:txBody>
      <dsp:txXfrm>
        <a:off x="300335" y="918515"/>
        <a:ext cx="2577467" cy="849392"/>
      </dsp:txXfrm>
    </dsp:sp>
    <dsp:sp modelId="{D8CCC5E9-D5F2-40FD-924C-C70A5F756D92}">
      <dsp:nvSpPr>
        <dsp:cNvPr id="0" name=""/>
        <dsp:cNvSpPr/>
      </dsp:nvSpPr>
      <dsp:spPr>
        <a:xfrm>
          <a:off x="300335" y="2709592"/>
          <a:ext cx="2577467" cy="159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n-GB" sz="2000" i="1" kern="1200" dirty="0" smtClean="0"/>
            <a:t>Indirect way of getting to  examples of Insight</a:t>
          </a:r>
          <a:endParaRPr lang="en-GB" sz="2000" i="1" kern="1200" dirty="0"/>
        </a:p>
      </dsp:txBody>
      <dsp:txXfrm>
        <a:off x="300335" y="2709592"/>
        <a:ext cx="2577467" cy="1591347"/>
      </dsp:txXfrm>
    </dsp:sp>
    <dsp:sp modelId="{57574448-DFC1-44CA-A5A5-3D5A0D213273}">
      <dsp:nvSpPr>
        <dsp:cNvPr id="0" name=""/>
        <dsp:cNvSpPr/>
      </dsp:nvSpPr>
      <dsp:spPr>
        <a:xfrm>
          <a:off x="297406" y="660183"/>
          <a:ext cx="205025" cy="20502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915DE-59B6-4CC8-AEB2-43B5CCE17FBD}">
      <dsp:nvSpPr>
        <dsp:cNvPr id="0" name=""/>
        <dsp:cNvSpPr/>
      </dsp:nvSpPr>
      <dsp:spPr>
        <a:xfrm>
          <a:off x="440924" y="373146"/>
          <a:ext cx="205025" cy="205025"/>
        </a:xfrm>
        <a:prstGeom prst="ellipse">
          <a:avLst/>
        </a:prstGeom>
        <a:solidFill>
          <a:schemeClr val="accent4">
            <a:hueOff val="-248043"/>
            <a:satOff val="1494"/>
            <a:lumOff val="1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E860A-E2D5-404B-9DDC-25BAC86AA7F3}">
      <dsp:nvSpPr>
        <dsp:cNvPr id="0" name=""/>
        <dsp:cNvSpPr/>
      </dsp:nvSpPr>
      <dsp:spPr>
        <a:xfrm>
          <a:off x="785367" y="430554"/>
          <a:ext cx="322183" cy="322183"/>
        </a:xfrm>
        <a:prstGeom prst="ellipse">
          <a:avLst/>
        </a:prstGeom>
        <a:solidFill>
          <a:schemeClr val="accent4">
            <a:hueOff val="-496086"/>
            <a:satOff val="2989"/>
            <a:lumOff val="2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F7EDD5-3719-478E-AD26-20B27BB99BD9}">
      <dsp:nvSpPr>
        <dsp:cNvPr id="0" name=""/>
        <dsp:cNvSpPr/>
      </dsp:nvSpPr>
      <dsp:spPr>
        <a:xfrm>
          <a:off x="1072403" y="114814"/>
          <a:ext cx="205025" cy="205025"/>
        </a:xfrm>
        <a:prstGeom prst="ellipse">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67B76-20F3-490A-8DD6-B70A87588EED}">
      <dsp:nvSpPr>
        <dsp:cNvPr id="0" name=""/>
        <dsp:cNvSpPr/>
      </dsp:nvSpPr>
      <dsp:spPr>
        <a:xfrm>
          <a:off x="1445550" y="0"/>
          <a:ext cx="205025" cy="205025"/>
        </a:xfrm>
        <a:prstGeom prst="ellipse">
          <a:avLst/>
        </a:prstGeom>
        <a:solidFill>
          <a:schemeClr val="accent4">
            <a:hueOff val="-992171"/>
            <a:satOff val="5978"/>
            <a:lumOff val="4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DEDEF-FC7A-4F13-A4FE-2277FB381112}">
      <dsp:nvSpPr>
        <dsp:cNvPr id="0" name=""/>
        <dsp:cNvSpPr/>
      </dsp:nvSpPr>
      <dsp:spPr>
        <a:xfrm>
          <a:off x="1904808" y="200925"/>
          <a:ext cx="205025" cy="205025"/>
        </a:xfrm>
        <a:prstGeom prst="ellipse">
          <a:avLst/>
        </a:prstGeom>
        <a:solidFill>
          <a:schemeClr val="accent4">
            <a:hueOff val="-1240214"/>
            <a:satOff val="7472"/>
            <a:lumOff val="5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F8EC70-21C9-4583-AD4E-8F033BF1EE78}">
      <dsp:nvSpPr>
        <dsp:cNvPr id="0" name=""/>
        <dsp:cNvSpPr/>
      </dsp:nvSpPr>
      <dsp:spPr>
        <a:xfrm>
          <a:off x="2191844" y="344443"/>
          <a:ext cx="322183" cy="322183"/>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E2296E-B210-4C2B-A473-A86396691471}">
      <dsp:nvSpPr>
        <dsp:cNvPr id="0" name=""/>
        <dsp:cNvSpPr/>
      </dsp:nvSpPr>
      <dsp:spPr>
        <a:xfrm>
          <a:off x="2593695" y="660183"/>
          <a:ext cx="205025" cy="205025"/>
        </a:xfrm>
        <a:prstGeom prst="ellipse">
          <a:avLst/>
        </a:prstGeom>
        <a:solidFill>
          <a:schemeClr val="accent4">
            <a:hueOff val="-1736299"/>
            <a:satOff val="10461"/>
            <a:lumOff val="8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93C54-E69B-40EB-A932-191C0D310B49}">
      <dsp:nvSpPr>
        <dsp:cNvPr id="0" name=""/>
        <dsp:cNvSpPr/>
      </dsp:nvSpPr>
      <dsp:spPr>
        <a:xfrm>
          <a:off x="2765917" y="975922"/>
          <a:ext cx="205025" cy="205025"/>
        </a:xfrm>
        <a:prstGeom prst="ellipse">
          <a:avLst/>
        </a:prstGeom>
        <a:solidFill>
          <a:schemeClr val="accent4">
            <a:hueOff val="-1984342"/>
            <a:satOff val="11955"/>
            <a:lumOff val="9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DDACBF-CE71-4F3F-B85E-114647817692}">
      <dsp:nvSpPr>
        <dsp:cNvPr id="0" name=""/>
        <dsp:cNvSpPr/>
      </dsp:nvSpPr>
      <dsp:spPr>
        <a:xfrm>
          <a:off x="1273329" y="373146"/>
          <a:ext cx="527209" cy="527209"/>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49599-60A6-4622-A03E-D3263D11056D}">
      <dsp:nvSpPr>
        <dsp:cNvPr id="0" name=""/>
        <dsp:cNvSpPr/>
      </dsp:nvSpPr>
      <dsp:spPr>
        <a:xfrm>
          <a:off x="153888" y="1463884"/>
          <a:ext cx="205025" cy="205025"/>
        </a:xfrm>
        <a:prstGeom prst="ellipse">
          <a:avLst/>
        </a:prstGeom>
        <a:solidFill>
          <a:schemeClr val="accent4">
            <a:hueOff val="-2480428"/>
            <a:satOff val="14944"/>
            <a:lumOff val="11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E37DB-7AE0-4929-80FC-2DB15F525DB5}">
      <dsp:nvSpPr>
        <dsp:cNvPr id="0" name=""/>
        <dsp:cNvSpPr/>
      </dsp:nvSpPr>
      <dsp:spPr>
        <a:xfrm>
          <a:off x="326110" y="1722216"/>
          <a:ext cx="322183" cy="322183"/>
        </a:xfrm>
        <a:prstGeom prst="ellipse">
          <a:avLst/>
        </a:prstGeom>
        <a:solidFill>
          <a:schemeClr val="accent4">
            <a:hueOff val="-2728470"/>
            <a:satOff val="16438"/>
            <a:lumOff val="13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78BF77-431A-4A74-A63F-4E76FBBD46C8}">
      <dsp:nvSpPr>
        <dsp:cNvPr id="0" name=""/>
        <dsp:cNvSpPr/>
      </dsp:nvSpPr>
      <dsp:spPr>
        <a:xfrm>
          <a:off x="756664" y="1951845"/>
          <a:ext cx="468630" cy="468630"/>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A47824-5DB2-4BD9-8FD8-4DF6C37B8827}">
      <dsp:nvSpPr>
        <dsp:cNvPr id="0" name=""/>
        <dsp:cNvSpPr/>
      </dsp:nvSpPr>
      <dsp:spPr>
        <a:xfrm>
          <a:off x="1359440" y="2324992"/>
          <a:ext cx="205025" cy="205025"/>
        </a:xfrm>
        <a:prstGeom prst="ellipse">
          <a:avLst/>
        </a:prstGeom>
        <a:solidFill>
          <a:schemeClr val="accent4">
            <a:hueOff val="-3224556"/>
            <a:satOff val="19427"/>
            <a:lumOff val="15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BC0C1-DCF2-49D9-A4D2-309F42F5A599}">
      <dsp:nvSpPr>
        <dsp:cNvPr id="0" name=""/>
        <dsp:cNvSpPr/>
      </dsp:nvSpPr>
      <dsp:spPr>
        <a:xfrm>
          <a:off x="1474254" y="1951845"/>
          <a:ext cx="322183" cy="322183"/>
        </a:xfrm>
        <a:prstGeom prst="ellipse">
          <a:avLst/>
        </a:prstGeom>
        <a:solidFill>
          <a:schemeClr val="accent4">
            <a:hueOff val="-3472599"/>
            <a:satOff val="20921"/>
            <a:lumOff val="16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70B36-CDC3-41C0-A5D5-B9C6A4BFB1C7}">
      <dsp:nvSpPr>
        <dsp:cNvPr id="0" name=""/>
        <dsp:cNvSpPr/>
      </dsp:nvSpPr>
      <dsp:spPr>
        <a:xfrm>
          <a:off x="1761290" y="2353696"/>
          <a:ext cx="205025" cy="205025"/>
        </a:xfrm>
        <a:prstGeom prst="ellipse">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4938A-7758-4CD4-A774-047F533C5E09}">
      <dsp:nvSpPr>
        <dsp:cNvPr id="0" name=""/>
        <dsp:cNvSpPr/>
      </dsp:nvSpPr>
      <dsp:spPr>
        <a:xfrm>
          <a:off x="2019623" y="1894438"/>
          <a:ext cx="468630" cy="468630"/>
        </a:xfrm>
        <a:prstGeom prst="ellipse">
          <a:avLst/>
        </a:prstGeom>
        <a:solidFill>
          <a:schemeClr val="accent4">
            <a:hueOff val="-3968684"/>
            <a:satOff val="23910"/>
            <a:lumOff val="19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0EB84C-705C-4D87-AD28-F628D220B532}">
      <dsp:nvSpPr>
        <dsp:cNvPr id="0" name=""/>
        <dsp:cNvSpPr/>
      </dsp:nvSpPr>
      <dsp:spPr>
        <a:xfrm>
          <a:off x="2651102" y="1779624"/>
          <a:ext cx="322183" cy="322183"/>
        </a:xfrm>
        <a:prstGeom prst="ellipse">
          <a:avLst/>
        </a:prstGeom>
        <a:solidFill>
          <a:schemeClr val="accent4">
            <a:hueOff val="-4216727"/>
            <a:satOff val="25405"/>
            <a:lumOff val="2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F3F2F-ACB8-4241-8355-873548295F7C}">
      <dsp:nvSpPr>
        <dsp:cNvPr id="0" name=""/>
        <dsp:cNvSpPr/>
      </dsp:nvSpPr>
      <dsp:spPr>
        <a:xfrm>
          <a:off x="2973286" y="430076"/>
          <a:ext cx="946206" cy="1806412"/>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4BE11B-9205-4AF8-8120-60814A21A254}">
      <dsp:nvSpPr>
        <dsp:cNvPr id="0" name=""/>
        <dsp:cNvSpPr/>
      </dsp:nvSpPr>
      <dsp:spPr>
        <a:xfrm>
          <a:off x="3747455" y="430076"/>
          <a:ext cx="946206" cy="1806412"/>
        </a:xfrm>
        <a:prstGeom prst="chevron">
          <a:avLst>
            <a:gd name="adj" fmla="val 6231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AE2847-7D4D-4F1C-9ED8-6BA5C7639C27}">
      <dsp:nvSpPr>
        <dsp:cNvPr id="0" name=""/>
        <dsp:cNvSpPr/>
      </dsp:nvSpPr>
      <dsp:spPr>
        <a:xfrm>
          <a:off x="5544590" y="301925"/>
          <a:ext cx="2193479" cy="2193479"/>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How did clients learn?</a:t>
          </a:r>
          <a:endParaRPr lang="en-GB" sz="2800" kern="1200" dirty="0"/>
        </a:p>
      </dsp:txBody>
      <dsp:txXfrm>
        <a:off x="5544590" y="301925"/>
        <a:ext cx="2193479" cy="2193479"/>
      </dsp:txXfrm>
    </dsp:sp>
    <dsp:sp modelId="{EF467E7A-5A1B-4688-AF76-2CF82460524E}">
      <dsp:nvSpPr>
        <dsp:cNvPr id="0" name=""/>
        <dsp:cNvSpPr/>
      </dsp:nvSpPr>
      <dsp:spPr>
        <a:xfrm>
          <a:off x="4693662" y="2709592"/>
          <a:ext cx="3895335" cy="159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n-GB" sz="2000" i="1" kern="1200" dirty="0" smtClean="0"/>
            <a:t>Factors that interviewees felt were important in client’s learning </a:t>
          </a:r>
          <a:endParaRPr lang="en-GB" sz="2000" i="1" kern="1200" dirty="0"/>
        </a:p>
      </dsp:txBody>
      <dsp:txXfrm>
        <a:off x="4693662" y="2709592"/>
        <a:ext cx="3895335" cy="159134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86913B-17B0-4B1D-97C5-156ED6DC34E4}">
      <dsp:nvSpPr>
        <dsp:cNvPr id="0" name=""/>
        <dsp:cNvSpPr/>
      </dsp:nvSpPr>
      <dsp:spPr>
        <a:xfrm>
          <a:off x="0" y="2169"/>
          <a:ext cx="7086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5F28D-85BC-4BCA-8850-1A406577740A}">
      <dsp:nvSpPr>
        <dsp:cNvPr id="0" name=""/>
        <dsp:cNvSpPr/>
      </dsp:nvSpPr>
      <dsp:spPr>
        <a:xfrm>
          <a:off x="0" y="2169"/>
          <a:ext cx="1964955" cy="147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Why?</a:t>
          </a:r>
          <a:endParaRPr lang="en-GB" sz="2400" kern="1200" dirty="0"/>
        </a:p>
      </dsp:txBody>
      <dsp:txXfrm>
        <a:off x="0" y="2169"/>
        <a:ext cx="1964955" cy="1479796"/>
      </dsp:txXfrm>
    </dsp:sp>
    <dsp:sp modelId="{0647BB32-BFF5-43A5-BA84-54FF34C22363}">
      <dsp:nvSpPr>
        <dsp:cNvPr id="0" name=""/>
        <dsp:cNvSpPr/>
      </dsp:nvSpPr>
      <dsp:spPr>
        <a:xfrm>
          <a:off x="2060873" y="19565"/>
          <a:ext cx="5019721"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System Complexity</a:t>
          </a:r>
          <a:endParaRPr lang="en-GB" sz="1800" kern="1200" dirty="0"/>
        </a:p>
      </dsp:txBody>
      <dsp:txXfrm>
        <a:off x="2060873" y="19565"/>
        <a:ext cx="5019721" cy="347911"/>
      </dsp:txXfrm>
    </dsp:sp>
    <dsp:sp modelId="{82E9A729-7DFF-48E8-9941-4E806C7A2206}">
      <dsp:nvSpPr>
        <dsp:cNvPr id="0" name=""/>
        <dsp:cNvSpPr/>
      </dsp:nvSpPr>
      <dsp:spPr>
        <a:xfrm>
          <a:off x="1964955" y="367476"/>
          <a:ext cx="51156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DA09B3-5543-4675-BC8E-9050DB03FA9F}">
      <dsp:nvSpPr>
        <dsp:cNvPr id="0" name=""/>
        <dsp:cNvSpPr/>
      </dsp:nvSpPr>
      <dsp:spPr>
        <a:xfrm>
          <a:off x="2060873" y="384872"/>
          <a:ext cx="5019721"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Lack of communication</a:t>
          </a:r>
          <a:endParaRPr lang="en-GB" sz="1800" kern="1200" dirty="0"/>
        </a:p>
      </dsp:txBody>
      <dsp:txXfrm>
        <a:off x="2060873" y="384872"/>
        <a:ext cx="5019721" cy="347911"/>
      </dsp:txXfrm>
    </dsp:sp>
    <dsp:sp modelId="{84C42B4D-0040-43CB-8BBC-EDDD81963DFD}">
      <dsp:nvSpPr>
        <dsp:cNvPr id="0" name=""/>
        <dsp:cNvSpPr/>
      </dsp:nvSpPr>
      <dsp:spPr>
        <a:xfrm>
          <a:off x="1964955" y="732783"/>
          <a:ext cx="51156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337275-8AD4-49A8-A43B-080AFB8E15C4}">
      <dsp:nvSpPr>
        <dsp:cNvPr id="0" name=""/>
        <dsp:cNvSpPr/>
      </dsp:nvSpPr>
      <dsp:spPr>
        <a:xfrm>
          <a:off x="2060873" y="750178"/>
          <a:ext cx="5019721"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Model/ data Inaccuracies</a:t>
          </a:r>
          <a:endParaRPr lang="en-GB" sz="1800" kern="1200" dirty="0"/>
        </a:p>
      </dsp:txBody>
      <dsp:txXfrm>
        <a:off x="2060873" y="750178"/>
        <a:ext cx="5019721" cy="347911"/>
      </dsp:txXfrm>
    </dsp:sp>
    <dsp:sp modelId="{1694FFE8-276D-4905-89E9-9459CB462062}">
      <dsp:nvSpPr>
        <dsp:cNvPr id="0" name=""/>
        <dsp:cNvSpPr/>
      </dsp:nvSpPr>
      <dsp:spPr>
        <a:xfrm>
          <a:off x="1964955" y="1098090"/>
          <a:ext cx="51156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CF237-4324-4D4A-BB80-73525825CAF6}">
      <dsp:nvSpPr>
        <dsp:cNvPr id="0" name=""/>
        <dsp:cNvSpPr/>
      </dsp:nvSpPr>
      <dsp:spPr>
        <a:xfrm>
          <a:off x="2060873" y="1115485"/>
          <a:ext cx="5019721"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Cognitive biases</a:t>
          </a:r>
          <a:endParaRPr lang="en-GB" sz="1800" kern="1200" dirty="0"/>
        </a:p>
      </dsp:txBody>
      <dsp:txXfrm>
        <a:off x="2060873" y="1115485"/>
        <a:ext cx="5019721" cy="347911"/>
      </dsp:txXfrm>
    </dsp:sp>
    <dsp:sp modelId="{AF2745D0-434F-4787-B943-091E61291210}">
      <dsp:nvSpPr>
        <dsp:cNvPr id="0" name=""/>
        <dsp:cNvSpPr/>
      </dsp:nvSpPr>
      <dsp:spPr>
        <a:xfrm>
          <a:off x="1964955" y="1463396"/>
          <a:ext cx="51156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40FE49-5CA6-4533-BAF9-112C4DBC6800}">
      <dsp:nvSpPr>
        <dsp:cNvPr id="0" name=""/>
        <dsp:cNvSpPr/>
      </dsp:nvSpPr>
      <dsp:spPr>
        <a:xfrm>
          <a:off x="0" y="1481966"/>
          <a:ext cx="7086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CA5882-1D68-4038-945D-62E55A78C93E}">
      <dsp:nvSpPr>
        <dsp:cNvPr id="0" name=""/>
        <dsp:cNvSpPr/>
      </dsp:nvSpPr>
      <dsp:spPr>
        <a:xfrm>
          <a:off x="0" y="1481966"/>
          <a:ext cx="2115930" cy="147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When?</a:t>
          </a:r>
          <a:endParaRPr lang="en-GB" sz="2400" kern="1200" dirty="0"/>
        </a:p>
      </dsp:txBody>
      <dsp:txXfrm>
        <a:off x="0" y="1481966"/>
        <a:ext cx="2115930" cy="1479796"/>
      </dsp:txXfrm>
    </dsp:sp>
    <dsp:sp modelId="{5A7DCD29-F4E3-4F09-B5A9-5DE6BE138A94}">
      <dsp:nvSpPr>
        <dsp:cNvPr id="0" name=""/>
        <dsp:cNvSpPr/>
      </dsp:nvSpPr>
      <dsp:spPr>
        <a:xfrm>
          <a:off x="2071625" y="1499362"/>
          <a:ext cx="4873040"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Conceptual Modelling</a:t>
          </a:r>
          <a:endParaRPr lang="en-GB" sz="1800" kern="1200" dirty="0"/>
        </a:p>
      </dsp:txBody>
      <dsp:txXfrm>
        <a:off x="2071625" y="1499362"/>
        <a:ext cx="4873040" cy="347911"/>
      </dsp:txXfrm>
    </dsp:sp>
    <dsp:sp modelId="{84E54A88-75DB-49D8-9008-827AB68B6927}">
      <dsp:nvSpPr>
        <dsp:cNvPr id="0" name=""/>
        <dsp:cNvSpPr/>
      </dsp:nvSpPr>
      <dsp:spPr>
        <a:xfrm>
          <a:off x="2065027" y="1847273"/>
          <a:ext cx="49661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DD72AB-19FC-4AD5-A837-F8C8B8D878E1}">
      <dsp:nvSpPr>
        <dsp:cNvPr id="0" name=""/>
        <dsp:cNvSpPr/>
      </dsp:nvSpPr>
      <dsp:spPr>
        <a:xfrm>
          <a:off x="2071625" y="1864668"/>
          <a:ext cx="4873040"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Model Coding</a:t>
          </a:r>
          <a:endParaRPr lang="en-GB" sz="1800" kern="1200" dirty="0"/>
        </a:p>
      </dsp:txBody>
      <dsp:txXfrm>
        <a:off x="2071625" y="1864668"/>
        <a:ext cx="4873040" cy="347911"/>
      </dsp:txXfrm>
    </dsp:sp>
    <dsp:sp modelId="{7563EA64-56B4-44B3-9866-4E619A61D6B5}">
      <dsp:nvSpPr>
        <dsp:cNvPr id="0" name=""/>
        <dsp:cNvSpPr/>
      </dsp:nvSpPr>
      <dsp:spPr>
        <a:xfrm>
          <a:off x="2065027" y="2212580"/>
          <a:ext cx="49661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DCC1C6-128A-447D-9370-AE760DAC714D}">
      <dsp:nvSpPr>
        <dsp:cNvPr id="0" name=""/>
        <dsp:cNvSpPr/>
      </dsp:nvSpPr>
      <dsp:spPr>
        <a:xfrm>
          <a:off x="2071625" y="2229975"/>
          <a:ext cx="4873040"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Experimentation </a:t>
          </a:r>
          <a:endParaRPr lang="en-GB" sz="1800" kern="1200" dirty="0"/>
        </a:p>
      </dsp:txBody>
      <dsp:txXfrm>
        <a:off x="2071625" y="2229975"/>
        <a:ext cx="4873040" cy="347911"/>
      </dsp:txXfrm>
    </dsp:sp>
    <dsp:sp modelId="{97999D2B-4418-4CF8-8679-F2199BA847D4}">
      <dsp:nvSpPr>
        <dsp:cNvPr id="0" name=""/>
        <dsp:cNvSpPr/>
      </dsp:nvSpPr>
      <dsp:spPr>
        <a:xfrm>
          <a:off x="2065027" y="2577886"/>
          <a:ext cx="49661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30E21C-DD51-495D-A332-AFB083D0A470}">
      <dsp:nvSpPr>
        <dsp:cNvPr id="0" name=""/>
        <dsp:cNvSpPr/>
      </dsp:nvSpPr>
      <dsp:spPr>
        <a:xfrm>
          <a:off x="2071625" y="2595282"/>
          <a:ext cx="4873040" cy="347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Verification and Validation</a:t>
          </a:r>
          <a:endParaRPr lang="en-GB" sz="1800" kern="1200" dirty="0"/>
        </a:p>
      </dsp:txBody>
      <dsp:txXfrm>
        <a:off x="2071625" y="2595282"/>
        <a:ext cx="4873040" cy="347911"/>
      </dsp:txXfrm>
    </dsp:sp>
    <dsp:sp modelId="{FC02B345-3237-41FC-BE84-331F09111DC1}">
      <dsp:nvSpPr>
        <dsp:cNvPr id="0" name=""/>
        <dsp:cNvSpPr/>
      </dsp:nvSpPr>
      <dsp:spPr>
        <a:xfrm>
          <a:off x="2115930" y="2943193"/>
          <a:ext cx="496615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9721FA-660E-4E45-BCC7-CF9509CBFD3A}">
      <dsp:nvSpPr>
        <dsp:cNvPr id="0" name=""/>
        <dsp:cNvSpPr/>
      </dsp:nvSpPr>
      <dsp:spPr>
        <a:xfrm>
          <a:off x="0" y="2961763"/>
          <a:ext cx="7086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6DD383-87CD-4664-AC2C-4B9B0A69B6BC}">
      <dsp:nvSpPr>
        <dsp:cNvPr id="0" name=""/>
        <dsp:cNvSpPr/>
      </dsp:nvSpPr>
      <dsp:spPr>
        <a:xfrm>
          <a:off x="0" y="2961763"/>
          <a:ext cx="1964955" cy="147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How?</a:t>
          </a:r>
          <a:endParaRPr lang="en-GB" sz="2400" kern="1200" dirty="0"/>
        </a:p>
      </dsp:txBody>
      <dsp:txXfrm>
        <a:off x="0" y="2961763"/>
        <a:ext cx="1964955" cy="1479796"/>
      </dsp:txXfrm>
    </dsp:sp>
    <dsp:sp modelId="{C2CD8FDF-2201-4B41-A537-BC63B954B8B3}">
      <dsp:nvSpPr>
        <dsp:cNvPr id="0" name=""/>
        <dsp:cNvSpPr/>
      </dsp:nvSpPr>
      <dsp:spPr>
        <a:xfrm>
          <a:off x="2060873" y="2996157"/>
          <a:ext cx="5019721" cy="687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Models as </a:t>
          </a:r>
          <a:r>
            <a:rPr lang="en-GB" sz="1800" kern="1200" dirty="0" smtClean="0"/>
            <a:t>tools </a:t>
          </a:r>
          <a:r>
            <a:rPr lang="en-GB" sz="1800" kern="1200" dirty="0" smtClean="0"/>
            <a:t>for </a:t>
          </a:r>
          <a:r>
            <a:rPr lang="en-GB" sz="1800" kern="1200" dirty="0" smtClean="0"/>
            <a:t>thinking</a:t>
          </a:r>
          <a:endParaRPr lang="en-GB" sz="1800" kern="1200" dirty="0"/>
        </a:p>
      </dsp:txBody>
      <dsp:txXfrm>
        <a:off x="2060873" y="2996157"/>
        <a:ext cx="5019721" cy="687874"/>
      </dsp:txXfrm>
    </dsp:sp>
    <dsp:sp modelId="{1E48FB34-6E52-4DF0-9FD2-43F471E79401}">
      <dsp:nvSpPr>
        <dsp:cNvPr id="0" name=""/>
        <dsp:cNvSpPr/>
      </dsp:nvSpPr>
      <dsp:spPr>
        <a:xfrm>
          <a:off x="1964955" y="3684031"/>
          <a:ext cx="51156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06D722-5E89-4119-A97C-F2BE48B337B7}">
      <dsp:nvSpPr>
        <dsp:cNvPr id="0" name=""/>
        <dsp:cNvSpPr/>
      </dsp:nvSpPr>
      <dsp:spPr>
        <a:xfrm>
          <a:off x="2010174" y="3718425"/>
          <a:ext cx="5019721" cy="687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smtClean="0"/>
            <a:t> </a:t>
          </a:r>
          <a:r>
            <a:rPr lang="en-GB" sz="1800" kern="1200" dirty="0" smtClean="0"/>
            <a:t>Models as tools for prediction</a:t>
          </a:r>
          <a:endParaRPr lang="en-GB" sz="1800" kern="1200" dirty="0"/>
        </a:p>
      </dsp:txBody>
      <dsp:txXfrm>
        <a:off x="2010174" y="3718425"/>
        <a:ext cx="5019721" cy="687874"/>
      </dsp:txXfrm>
    </dsp:sp>
    <dsp:sp modelId="{9E7BC54C-3B65-4558-9181-1297873E037A}">
      <dsp:nvSpPr>
        <dsp:cNvPr id="0" name=""/>
        <dsp:cNvSpPr/>
      </dsp:nvSpPr>
      <dsp:spPr>
        <a:xfrm>
          <a:off x="1964955" y="4406299"/>
          <a:ext cx="511563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278F4AC-313E-40F1-9B01-358F4FC34818}">
      <dsp:nvSpPr>
        <dsp:cNvPr id="0" name=""/>
        <dsp:cNvSpPr/>
      </dsp:nvSpPr>
      <dsp:spPr>
        <a:xfrm>
          <a:off x="4395310" y="2187833"/>
          <a:ext cx="270867" cy="2112763"/>
        </a:xfrm>
        <a:custGeom>
          <a:avLst/>
          <a:gdLst/>
          <a:ahLst/>
          <a:cxnLst/>
          <a:rect l="0" t="0" r="0" b="0"/>
          <a:pathLst>
            <a:path>
              <a:moveTo>
                <a:pt x="0" y="0"/>
              </a:moveTo>
              <a:lnTo>
                <a:pt x="0" y="2112763"/>
              </a:lnTo>
              <a:lnTo>
                <a:pt x="270867" y="2112763"/>
              </a:lnTo>
            </a:path>
          </a:pathLst>
        </a:custGeom>
        <a:noFill/>
        <a:ln w="9525" cap="flat" cmpd="sng" algn="ctr">
          <a:solidFill>
            <a:schemeClr val="accent6">
              <a:shade val="95000"/>
              <a:satMod val="105000"/>
            </a:schemeClr>
          </a:solidFill>
          <a:prstDash val="solid"/>
        </a:ln>
        <a:effectLst/>
      </dsp:spPr>
      <dsp:style>
        <a:lnRef idx="1">
          <a:schemeClr val="accent6"/>
        </a:lnRef>
        <a:fillRef idx="0">
          <a:schemeClr val="accent6"/>
        </a:fillRef>
        <a:effectRef idx="0">
          <a:schemeClr val="accent6"/>
        </a:effectRef>
        <a:fontRef idx="minor">
          <a:schemeClr val="tx1"/>
        </a:fontRef>
      </dsp:style>
    </dsp:sp>
    <dsp:sp modelId="{FA091F1E-7A3F-4A91-92A6-761AE05D2095}">
      <dsp:nvSpPr>
        <dsp:cNvPr id="0" name=""/>
        <dsp:cNvSpPr/>
      </dsp:nvSpPr>
      <dsp:spPr>
        <a:xfrm>
          <a:off x="4395310" y="2187833"/>
          <a:ext cx="270867" cy="830658"/>
        </a:xfrm>
        <a:custGeom>
          <a:avLst/>
          <a:gdLst/>
          <a:ahLst/>
          <a:cxnLst/>
          <a:rect l="0" t="0" r="0" b="0"/>
          <a:pathLst>
            <a:path>
              <a:moveTo>
                <a:pt x="0" y="0"/>
              </a:moveTo>
              <a:lnTo>
                <a:pt x="0" y="830658"/>
              </a:lnTo>
              <a:lnTo>
                <a:pt x="270867" y="830658"/>
              </a:lnTo>
            </a:path>
          </a:pathLst>
        </a:custGeom>
        <a:noFill/>
        <a:ln w="9525" cap="flat" cmpd="sng" algn="ctr">
          <a:solidFill>
            <a:schemeClr val="accent6">
              <a:shade val="95000"/>
              <a:satMod val="105000"/>
            </a:schemeClr>
          </a:solidFill>
          <a:prstDash val="solid"/>
        </a:ln>
        <a:effectLst/>
      </dsp:spPr>
      <dsp:style>
        <a:lnRef idx="1">
          <a:schemeClr val="accent6"/>
        </a:lnRef>
        <a:fillRef idx="0">
          <a:schemeClr val="accent6"/>
        </a:fillRef>
        <a:effectRef idx="0">
          <a:schemeClr val="accent6"/>
        </a:effectRef>
        <a:fontRef idx="minor">
          <a:schemeClr val="tx1"/>
        </a:fontRef>
      </dsp:style>
    </dsp:sp>
    <dsp:sp modelId="{96C555CA-8B38-4B6D-9E44-8ED7404DD217}">
      <dsp:nvSpPr>
        <dsp:cNvPr id="0" name=""/>
        <dsp:cNvSpPr/>
      </dsp:nvSpPr>
      <dsp:spPr>
        <a:xfrm>
          <a:off x="4025125" y="905728"/>
          <a:ext cx="1092497" cy="379213"/>
        </a:xfrm>
        <a:custGeom>
          <a:avLst/>
          <a:gdLst/>
          <a:ahLst/>
          <a:cxnLst/>
          <a:rect l="0" t="0" r="0" b="0"/>
          <a:pathLst>
            <a:path>
              <a:moveTo>
                <a:pt x="0" y="0"/>
              </a:moveTo>
              <a:lnTo>
                <a:pt x="0" y="189606"/>
              </a:lnTo>
              <a:lnTo>
                <a:pt x="1092497" y="189606"/>
              </a:lnTo>
              <a:lnTo>
                <a:pt x="1092497" y="379213"/>
              </a:lnTo>
            </a:path>
          </a:pathLst>
        </a:custGeom>
        <a:noFill/>
        <a:ln w="9525" cap="flat" cmpd="sng" algn="ctr">
          <a:solidFill>
            <a:schemeClr val="accent6">
              <a:shade val="95000"/>
              <a:satMod val="105000"/>
            </a:schemeClr>
          </a:solidFill>
          <a:prstDash val="solid"/>
        </a:ln>
        <a:effectLst/>
      </dsp:spPr>
      <dsp:style>
        <a:lnRef idx="1">
          <a:schemeClr val="accent6"/>
        </a:lnRef>
        <a:fillRef idx="0">
          <a:schemeClr val="accent6"/>
        </a:fillRef>
        <a:effectRef idx="0">
          <a:schemeClr val="accent6"/>
        </a:effectRef>
        <a:fontRef idx="minor">
          <a:schemeClr val="tx1"/>
        </a:fontRef>
      </dsp:style>
    </dsp:sp>
    <dsp:sp modelId="{2AD007B3-3EDF-428F-9B98-139F4F432463}">
      <dsp:nvSpPr>
        <dsp:cNvPr id="0" name=""/>
        <dsp:cNvSpPr/>
      </dsp:nvSpPr>
      <dsp:spPr>
        <a:xfrm>
          <a:off x="2932628" y="905728"/>
          <a:ext cx="1092497" cy="379213"/>
        </a:xfrm>
        <a:custGeom>
          <a:avLst/>
          <a:gdLst/>
          <a:ahLst/>
          <a:cxnLst/>
          <a:rect l="0" t="0" r="0" b="0"/>
          <a:pathLst>
            <a:path>
              <a:moveTo>
                <a:pt x="1092497" y="0"/>
              </a:moveTo>
              <a:lnTo>
                <a:pt x="1092497" y="189606"/>
              </a:lnTo>
              <a:lnTo>
                <a:pt x="0" y="189606"/>
              </a:lnTo>
              <a:lnTo>
                <a:pt x="0" y="379213"/>
              </a:lnTo>
            </a:path>
          </a:pathLst>
        </a:custGeom>
        <a:noFill/>
        <a:ln w="9525"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sp>
    <dsp:sp modelId="{775759B9-315A-4F4E-B7D4-F48A86D08C2A}">
      <dsp:nvSpPr>
        <dsp:cNvPr id="0" name=""/>
        <dsp:cNvSpPr/>
      </dsp:nvSpPr>
      <dsp:spPr>
        <a:xfrm>
          <a:off x="3122235" y="2838"/>
          <a:ext cx="1805780" cy="9028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Types of Learning</a:t>
          </a:r>
          <a:endParaRPr lang="en-GB" sz="1800" kern="1200" dirty="0"/>
        </a:p>
      </dsp:txBody>
      <dsp:txXfrm>
        <a:off x="3122235" y="2838"/>
        <a:ext cx="1805780" cy="902890"/>
      </dsp:txXfrm>
    </dsp:sp>
    <dsp:sp modelId="{3D3C3F46-9D70-423D-B44D-E51574665099}">
      <dsp:nvSpPr>
        <dsp:cNvPr id="0" name=""/>
        <dsp:cNvSpPr/>
      </dsp:nvSpPr>
      <dsp:spPr>
        <a:xfrm>
          <a:off x="2029738" y="1284942"/>
          <a:ext cx="1805780" cy="90289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Problem Solving/Prediction</a:t>
          </a:r>
          <a:endParaRPr lang="en-GB" sz="1800" kern="1200" dirty="0"/>
        </a:p>
      </dsp:txBody>
      <dsp:txXfrm>
        <a:off x="2029738" y="1284942"/>
        <a:ext cx="1805780" cy="902890"/>
      </dsp:txXfrm>
    </dsp:sp>
    <dsp:sp modelId="{CB23199B-4ED0-481B-8349-4F2F6934FB46}">
      <dsp:nvSpPr>
        <dsp:cNvPr id="0" name=""/>
        <dsp:cNvSpPr/>
      </dsp:nvSpPr>
      <dsp:spPr>
        <a:xfrm>
          <a:off x="4214732" y="1284942"/>
          <a:ext cx="1805780" cy="902890"/>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Improved Understanding</a:t>
          </a:r>
          <a:endParaRPr lang="en-GB" sz="1800" kern="1200" dirty="0"/>
        </a:p>
      </dsp:txBody>
      <dsp:txXfrm>
        <a:off x="4214732" y="1284942"/>
        <a:ext cx="1805780" cy="902890"/>
      </dsp:txXfrm>
    </dsp:sp>
    <dsp:sp modelId="{D8894653-CFE9-49BD-A262-0C271AECB7BC}">
      <dsp:nvSpPr>
        <dsp:cNvPr id="0" name=""/>
        <dsp:cNvSpPr/>
      </dsp:nvSpPr>
      <dsp:spPr>
        <a:xfrm>
          <a:off x="4666177" y="2567046"/>
          <a:ext cx="1805780" cy="902890"/>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General Learning</a:t>
          </a:r>
          <a:endParaRPr lang="en-GB" sz="1800" kern="1200" dirty="0"/>
        </a:p>
      </dsp:txBody>
      <dsp:txXfrm>
        <a:off x="4666177" y="2567046"/>
        <a:ext cx="1805780" cy="902890"/>
      </dsp:txXfrm>
    </dsp:sp>
    <dsp:sp modelId="{0DA700D6-9983-4047-AFA6-D57B206A5A1E}">
      <dsp:nvSpPr>
        <dsp:cNvPr id="0" name=""/>
        <dsp:cNvSpPr/>
      </dsp:nvSpPr>
      <dsp:spPr>
        <a:xfrm>
          <a:off x="4666177" y="3849151"/>
          <a:ext cx="1805780" cy="902890"/>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Aha! moment</a:t>
          </a:r>
          <a:endParaRPr lang="en-GB" sz="1800" kern="1200" dirty="0"/>
        </a:p>
      </dsp:txBody>
      <dsp:txXfrm>
        <a:off x="4666177" y="3849151"/>
        <a:ext cx="1805780" cy="90289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695D8A-120D-4C19-9989-1813DC71B4A3}">
      <dsp:nvSpPr>
        <dsp:cNvPr id="0" name=""/>
        <dsp:cNvSpPr/>
      </dsp:nvSpPr>
      <dsp:spPr>
        <a:xfrm>
          <a:off x="0" y="946"/>
          <a:ext cx="268509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0889A-59A8-480E-B6AF-930D8F38561B}">
      <dsp:nvSpPr>
        <dsp:cNvPr id="0" name=""/>
        <dsp:cNvSpPr/>
      </dsp:nvSpPr>
      <dsp:spPr>
        <a:xfrm>
          <a:off x="0" y="946"/>
          <a:ext cx="537019" cy="64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Why?</a:t>
          </a:r>
          <a:endParaRPr lang="en-GB" sz="1200" kern="1200" dirty="0"/>
        </a:p>
      </dsp:txBody>
      <dsp:txXfrm>
        <a:off x="0" y="946"/>
        <a:ext cx="537019" cy="645335"/>
      </dsp:txXfrm>
    </dsp:sp>
    <dsp:sp modelId="{0DCC3C2F-9361-483D-830F-EC4648A41709}">
      <dsp:nvSpPr>
        <dsp:cNvPr id="0" name=""/>
        <dsp:cNvSpPr/>
      </dsp:nvSpPr>
      <dsp:spPr>
        <a:xfrm>
          <a:off x="577296" y="30251"/>
          <a:ext cx="2107801" cy="58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System Complexity</a:t>
          </a:r>
          <a:endParaRPr lang="en-GB" sz="1600" kern="1200" dirty="0"/>
        </a:p>
      </dsp:txBody>
      <dsp:txXfrm>
        <a:off x="577296" y="30251"/>
        <a:ext cx="2107801" cy="586095"/>
      </dsp:txXfrm>
    </dsp:sp>
    <dsp:sp modelId="{9A2D3323-73E9-4783-8B60-EB83F5353D65}">
      <dsp:nvSpPr>
        <dsp:cNvPr id="0" name=""/>
        <dsp:cNvSpPr/>
      </dsp:nvSpPr>
      <dsp:spPr>
        <a:xfrm>
          <a:off x="537019" y="616346"/>
          <a:ext cx="214807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566E9F-5BDA-4A98-98D8-49953D7DB471}">
      <dsp:nvSpPr>
        <dsp:cNvPr id="0" name=""/>
        <dsp:cNvSpPr/>
      </dsp:nvSpPr>
      <dsp:spPr>
        <a:xfrm>
          <a:off x="0" y="646281"/>
          <a:ext cx="2685098" cy="0"/>
        </a:xfrm>
        <a:prstGeom prst="line">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26BF6F-998E-447E-961E-0E39F1D720A1}">
      <dsp:nvSpPr>
        <dsp:cNvPr id="0" name=""/>
        <dsp:cNvSpPr/>
      </dsp:nvSpPr>
      <dsp:spPr>
        <a:xfrm>
          <a:off x="0" y="646281"/>
          <a:ext cx="537019" cy="64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When?</a:t>
          </a:r>
          <a:endParaRPr lang="en-GB" sz="1200" kern="1200" dirty="0"/>
        </a:p>
      </dsp:txBody>
      <dsp:txXfrm>
        <a:off x="0" y="646281"/>
        <a:ext cx="537019" cy="645335"/>
      </dsp:txXfrm>
    </dsp:sp>
    <dsp:sp modelId="{0D844120-CFB8-4543-B4E6-77DD9DA9FB04}">
      <dsp:nvSpPr>
        <dsp:cNvPr id="0" name=""/>
        <dsp:cNvSpPr/>
      </dsp:nvSpPr>
      <dsp:spPr>
        <a:xfrm>
          <a:off x="577296" y="675586"/>
          <a:ext cx="2107801" cy="58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Experimentation</a:t>
          </a:r>
          <a:endParaRPr lang="en-GB" sz="1600" kern="1200" dirty="0"/>
        </a:p>
      </dsp:txBody>
      <dsp:txXfrm>
        <a:off x="577296" y="675586"/>
        <a:ext cx="2107801" cy="586095"/>
      </dsp:txXfrm>
    </dsp:sp>
    <dsp:sp modelId="{91364144-C661-4CBA-8F06-8B094A96EE2C}">
      <dsp:nvSpPr>
        <dsp:cNvPr id="0" name=""/>
        <dsp:cNvSpPr/>
      </dsp:nvSpPr>
      <dsp:spPr>
        <a:xfrm>
          <a:off x="537019" y="1261681"/>
          <a:ext cx="214807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F1BE9D-A114-4FC3-8665-1F13940FE287}">
      <dsp:nvSpPr>
        <dsp:cNvPr id="0" name=""/>
        <dsp:cNvSpPr/>
      </dsp:nvSpPr>
      <dsp:spPr>
        <a:xfrm>
          <a:off x="0" y="1291616"/>
          <a:ext cx="2685098" cy="0"/>
        </a:xfrm>
        <a:prstGeom prst="line">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08FAC-2285-4DA6-927F-3E59802EE8A1}">
      <dsp:nvSpPr>
        <dsp:cNvPr id="0" name=""/>
        <dsp:cNvSpPr/>
      </dsp:nvSpPr>
      <dsp:spPr>
        <a:xfrm>
          <a:off x="0" y="1291616"/>
          <a:ext cx="537019" cy="64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How?</a:t>
          </a:r>
          <a:endParaRPr lang="en-GB" sz="1200" kern="1200" dirty="0"/>
        </a:p>
      </dsp:txBody>
      <dsp:txXfrm>
        <a:off x="0" y="1291616"/>
        <a:ext cx="537019" cy="645335"/>
      </dsp:txXfrm>
    </dsp:sp>
    <dsp:sp modelId="{2D0B0DB8-64E7-4E6D-9765-5EF743015337}">
      <dsp:nvSpPr>
        <dsp:cNvPr id="0" name=""/>
        <dsp:cNvSpPr/>
      </dsp:nvSpPr>
      <dsp:spPr>
        <a:xfrm>
          <a:off x="577296" y="1320921"/>
          <a:ext cx="2107801" cy="58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Model as a </a:t>
          </a:r>
          <a:r>
            <a:rPr lang="en-GB" sz="1600" kern="1200" dirty="0" smtClean="0"/>
            <a:t>tool </a:t>
          </a:r>
          <a:r>
            <a:rPr lang="en-GB" sz="1600" kern="1200" dirty="0" smtClean="0"/>
            <a:t>for prediction</a:t>
          </a:r>
          <a:endParaRPr lang="en-GB" sz="1600" kern="1200" dirty="0"/>
        </a:p>
      </dsp:txBody>
      <dsp:txXfrm>
        <a:off x="577296" y="1320921"/>
        <a:ext cx="2107801" cy="586095"/>
      </dsp:txXfrm>
    </dsp:sp>
    <dsp:sp modelId="{595159C5-04CA-4CFB-BBF8-34117FA3B2EB}">
      <dsp:nvSpPr>
        <dsp:cNvPr id="0" name=""/>
        <dsp:cNvSpPr/>
      </dsp:nvSpPr>
      <dsp:spPr>
        <a:xfrm>
          <a:off x="537019" y="1907016"/>
          <a:ext cx="2148078"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1"/>
            <a:ext cx="2971800" cy="493713"/>
          </a:xfrm>
          <a:prstGeom prst="rect">
            <a:avLst/>
          </a:prstGeom>
        </p:spPr>
        <p:txBody>
          <a:bodyPr vert="horz" lIns="91440" tIns="45720" rIns="91440" bIns="45720" rtlCol="0"/>
          <a:lstStyle>
            <a:lvl1pPr algn="r">
              <a:defRPr sz="1200"/>
            </a:lvl1pPr>
          </a:lstStyle>
          <a:p>
            <a:fld id="{E71528FA-E2E9-4410-8726-6EBA5A8974D6}" type="datetimeFigureOut">
              <a:rPr lang="en-GB" smtClean="0"/>
              <a:pPr/>
              <a:t>10/07/2015</a:t>
            </a:fld>
            <a:endParaRPr lang="en-GB" dirty="0"/>
          </a:p>
        </p:txBody>
      </p:sp>
      <p:sp>
        <p:nvSpPr>
          <p:cNvPr id="4" name="Footer Placeholder 3"/>
          <p:cNvSpPr>
            <a:spLocks noGrp="1"/>
          </p:cNvSpPr>
          <p:nvPr>
            <p:ph type="ftr" sz="quarter" idx="2"/>
          </p:nvPr>
        </p:nvSpPr>
        <p:spPr>
          <a:xfrm>
            <a:off x="0" y="9378824"/>
            <a:ext cx="2971800" cy="493713"/>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9378824"/>
            <a:ext cx="2971800" cy="493713"/>
          </a:xfrm>
          <a:prstGeom prst="rect">
            <a:avLst/>
          </a:prstGeom>
        </p:spPr>
        <p:txBody>
          <a:bodyPr vert="horz" lIns="91440" tIns="45720" rIns="91440" bIns="45720" rtlCol="0" anchor="b"/>
          <a:lstStyle>
            <a:lvl1pPr algn="r">
              <a:defRPr sz="1200"/>
            </a:lvl1pPr>
          </a:lstStyle>
          <a:p>
            <a:fld id="{42F074A4-6059-457B-A9DC-31849BEE3818}" type="slidenum">
              <a:rPr lang="en-GB" smtClean="0"/>
              <a:pPr/>
              <a:t>‹#›</a:t>
            </a:fld>
            <a:endParaRPr lang="en-GB" dirty="0"/>
          </a:p>
        </p:txBody>
      </p:sp>
    </p:spTree>
    <p:extLst>
      <p:ext uri="{BB962C8B-B14F-4D97-AF65-F5344CB8AC3E}">
        <p14:creationId xmlns:p14="http://schemas.microsoft.com/office/powerpoint/2010/main" xmlns="" val="235680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1"/>
            <a:ext cx="2971800" cy="493713"/>
          </a:xfrm>
          <a:prstGeom prst="rect">
            <a:avLst/>
          </a:prstGeom>
        </p:spPr>
        <p:txBody>
          <a:bodyPr vert="horz" lIns="91440" tIns="45720" rIns="91440" bIns="45720" rtlCol="0"/>
          <a:lstStyle>
            <a:lvl1pPr algn="r">
              <a:defRPr sz="1200"/>
            </a:lvl1pPr>
          </a:lstStyle>
          <a:p>
            <a:fld id="{14EEDDBC-BDAE-4FF4-AD2E-5AD4E7EE27CC}" type="datetimeFigureOut">
              <a:rPr lang="en-GB" smtClean="0"/>
              <a:pPr/>
              <a:t>10/07/2015</a:t>
            </a:fld>
            <a:endParaRPr lang="en-GB" dirty="0"/>
          </a:p>
        </p:txBody>
      </p:sp>
      <p:sp>
        <p:nvSpPr>
          <p:cNvPr id="4" name="Slide Image Placeholder 3"/>
          <p:cNvSpPr>
            <a:spLocks noGrp="1" noRot="1" noChangeAspect="1"/>
          </p:cNvSpPr>
          <p:nvPr>
            <p:ph type="sldImg" idx="2"/>
          </p:nvPr>
        </p:nvSpPr>
        <p:spPr>
          <a:xfrm>
            <a:off x="962025" y="741363"/>
            <a:ext cx="4933950" cy="37020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690270"/>
            <a:ext cx="548640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8824"/>
            <a:ext cx="2971800" cy="49371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9378824"/>
            <a:ext cx="2971800" cy="493713"/>
          </a:xfrm>
          <a:prstGeom prst="rect">
            <a:avLst/>
          </a:prstGeom>
        </p:spPr>
        <p:txBody>
          <a:bodyPr vert="horz" lIns="91440" tIns="45720" rIns="91440" bIns="45720" rtlCol="0" anchor="b"/>
          <a:lstStyle>
            <a:lvl1pPr algn="r">
              <a:defRPr sz="1200"/>
            </a:lvl1pPr>
          </a:lstStyle>
          <a:p>
            <a:fld id="{846E3FF5-6F17-462E-A89E-55854BED2C9D}" type="slidenum">
              <a:rPr lang="en-GB" smtClean="0"/>
              <a:pPr/>
              <a:t>‹#›</a:t>
            </a:fld>
            <a:endParaRPr lang="en-GB" dirty="0"/>
          </a:p>
        </p:txBody>
      </p:sp>
    </p:spTree>
    <p:extLst>
      <p:ext uri="{BB962C8B-B14F-4D97-AF65-F5344CB8AC3E}">
        <p14:creationId xmlns:p14="http://schemas.microsoft.com/office/powerpoint/2010/main" xmlns="" val="349970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6E3FF5-6F17-462E-A89E-55854BED2C9D}" type="slidenum">
              <a:rPr lang="en-GB" smtClean="0"/>
              <a:pPr/>
              <a:t>2</a:t>
            </a:fld>
            <a:endParaRPr lang="en-GB"/>
          </a:p>
        </p:txBody>
      </p:sp>
    </p:spTree>
    <p:extLst>
      <p:ext uri="{BB962C8B-B14F-4D97-AF65-F5344CB8AC3E}">
        <p14:creationId xmlns:p14="http://schemas.microsoft.com/office/powerpoint/2010/main" xmlns="" val="243786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16</a:t>
            </a:fld>
            <a:endParaRPr lang="en-GB"/>
          </a:p>
        </p:txBody>
      </p:sp>
    </p:spTree>
    <p:extLst>
      <p:ext uri="{BB962C8B-B14F-4D97-AF65-F5344CB8AC3E}">
        <p14:creationId xmlns:p14="http://schemas.microsoft.com/office/powerpoint/2010/main" xmlns="" val="351535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17</a:t>
            </a:fld>
            <a:endParaRPr lang="en-GB"/>
          </a:p>
        </p:txBody>
      </p:sp>
    </p:spTree>
    <p:extLst>
      <p:ext uri="{BB962C8B-B14F-4D97-AF65-F5344CB8AC3E}">
        <p14:creationId xmlns:p14="http://schemas.microsoft.com/office/powerpoint/2010/main" xmlns="" val="1931983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18</a:t>
            </a:fld>
            <a:endParaRPr lang="en-GB"/>
          </a:p>
        </p:txBody>
      </p:sp>
    </p:spTree>
    <p:extLst>
      <p:ext uri="{BB962C8B-B14F-4D97-AF65-F5344CB8AC3E}">
        <p14:creationId xmlns:p14="http://schemas.microsoft.com/office/powerpoint/2010/main" xmlns="" val="201764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19</a:t>
            </a:fld>
            <a:endParaRPr lang="en-GB"/>
          </a:p>
        </p:txBody>
      </p:sp>
    </p:spTree>
    <p:extLst>
      <p:ext uri="{BB962C8B-B14F-4D97-AF65-F5344CB8AC3E}">
        <p14:creationId xmlns:p14="http://schemas.microsoft.com/office/powerpoint/2010/main" xmlns="" val="12596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p>
        </p:txBody>
      </p:sp>
      <p:sp>
        <p:nvSpPr>
          <p:cNvPr id="4" name="Θέση αριθμού διαφάνειας 3"/>
          <p:cNvSpPr>
            <a:spLocks noGrp="1"/>
          </p:cNvSpPr>
          <p:nvPr>
            <p:ph type="sldNum" sz="quarter" idx="10"/>
          </p:nvPr>
        </p:nvSpPr>
        <p:spPr/>
        <p:txBody>
          <a:bodyPr/>
          <a:lstStyle/>
          <a:p>
            <a:fld id="{846E3FF5-6F17-462E-A89E-55854BED2C9D}" type="slidenum">
              <a:rPr lang="en-GB" smtClean="0"/>
              <a:pPr/>
              <a:t>20</a:t>
            </a:fld>
            <a:endParaRPr lang="en-GB" dirty="0"/>
          </a:p>
        </p:txBody>
      </p:sp>
    </p:spTree>
    <p:extLst>
      <p:ext uri="{BB962C8B-B14F-4D97-AF65-F5344CB8AC3E}">
        <p14:creationId xmlns:p14="http://schemas.microsoft.com/office/powerpoint/2010/main" xmlns="" val="66177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p>
        </p:txBody>
      </p:sp>
      <p:sp>
        <p:nvSpPr>
          <p:cNvPr id="4" name="Θέση αριθμού διαφάνειας 3"/>
          <p:cNvSpPr>
            <a:spLocks noGrp="1"/>
          </p:cNvSpPr>
          <p:nvPr>
            <p:ph type="sldNum" sz="quarter" idx="10"/>
          </p:nvPr>
        </p:nvSpPr>
        <p:spPr/>
        <p:txBody>
          <a:bodyPr/>
          <a:lstStyle/>
          <a:p>
            <a:fld id="{846E3FF5-6F17-462E-A89E-55854BED2C9D}" type="slidenum">
              <a:rPr lang="en-GB" smtClean="0"/>
              <a:pPr/>
              <a:t>3</a:t>
            </a:fld>
            <a:endParaRPr lang="en-GB" dirty="0"/>
          </a:p>
        </p:txBody>
      </p:sp>
    </p:spTree>
    <p:extLst>
      <p:ext uri="{BB962C8B-B14F-4D97-AF65-F5344CB8AC3E}">
        <p14:creationId xmlns:p14="http://schemas.microsoft.com/office/powerpoint/2010/main" xmlns="" val="116006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p>
        </p:txBody>
      </p:sp>
      <p:sp>
        <p:nvSpPr>
          <p:cNvPr id="4" name="Θέση αριθμού διαφάνειας 3"/>
          <p:cNvSpPr>
            <a:spLocks noGrp="1"/>
          </p:cNvSpPr>
          <p:nvPr>
            <p:ph type="sldNum" sz="quarter" idx="10"/>
          </p:nvPr>
        </p:nvSpPr>
        <p:spPr/>
        <p:txBody>
          <a:bodyPr/>
          <a:lstStyle/>
          <a:p>
            <a:fld id="{846E3FF5-6F17-462E-A89E-55854BED2C9D}" type="slidenum">
              <a:rPr lang="en-GB" smtClean="0"/>
              <a:pPr/>
              <a:t>4</a:t>
            </a:fld>
            <a:endParaRPr lang="en-GB" dirty="0"/>
          </a:p>
        </p:txBody>
      </p:sp>
    </p:spTree>
    <p:extLst>
      <p:ext uri="{BB962C8B-B14F-4D97-AF65-F5344CB8AC3E}">
        <p14:creationId xmlns:p14="http://schemas.microsoft.com/office/powerpoint/2010/main" xmlns="" val="116006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p>
        </p:txBody>
      </p:sp>
      <p:sp>
        <p:nvSpPr>
          <p:cNvPr id="4" name="Θέση αριθμού διαφάνειας 3"/>
          <p:cNvSpPr>
            <a:spLocks noGrp="1"/>
          </p:cNvSpPr>
          <p:nvPr>
            <p:ph type="sldNum" sz="quarter" idx="10"/>
          </p:nvPr>
        </p:nvSpPr>
        <p:spPr/>
        <p:txBody>
          <a:bodyPr/>
          <a:lstStyle/>
          <a:p>
            <a:fld id="{846E3FF5-6F17-462E-A89E-55854BED2C9D}" type="slidenum">
              <a:rPr lang="en-GB" smtClean="0"/>
              <a:pPr/>
              <a:t>5</a:t>
            </a:fld>
            <a:endParaRPr lang="en-GB" dirty="0"/>
          </a:p>
        </p:txBody>
      </p:sp>
    </p:spTree>
    <p:extLst>
      <p:ext uri="{BB962C8B-B14F-4D97-AF65-F5344CB8AC3E}">
        <p14:creationId xmlns="" xmlns:p14="http://schemas.microsoft.com/office/powerpoint/2010/main" val="2151726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p>
        </p:txBody>
      </p:sp>
      <p:sp>
        <p:nvSpPr>
          <p:cNvPr id="4" name="Θέση αριθμού διαφάνειας 3"/>
          <p:cNvSpPr>
            <a:spLocks noGrp="1"/>
          </p:cNvSpPr>
          <p:nvPr>
            <p:ph type="sldNum" sz="quarter" idx="10"/>
          </p:nvPr>
        </p:nvSpPr>
        <p:spPr/>
        <p:txBody>
          <a:bodyPr/>
          <a:lstStyle/>
          <a:p>
            <a:fld id="{846E3FF5-6F17-462E-A89E-55854BED2C9D}" type="slidenum">
              <a:rPr lang="en-GB" smtClean="0"/>
              <a:pPr/>
              <a:t>6</a:t>
            </a:fld>
            <a:endParaRPr lang="en-GB" dirty="0"/>
          </a:p>
        </p:txBody>
      </p:sp>
    </p:spTree>
    <p:extLst>
      <p:ext uri="{BB962C8B-B14F-4D97-AF65-F5344CB8AC3E}">
        <p14:creationId xmlns="" xmlns:p14="http://schemas.microsoft.com/office/powerpoint/2010/main" val="2052478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866775"/>
            <a:ext cx="4600575" cy="3451225"/>
          </a:xfrm>
        </p:spPr>
      </p:sp>
      <p:sp>
        <p:nvSpPr>
          <p:cNvPr id="3" name="Notes Placeholder 2"/>
          <p:cNvSpPr>
            <a:spLocks noGrp="1"/>
          </p:cNvSpPr>
          <p:nvPr>
            <p:ph type="body" idx="1"/>
          </p:nvPr>
        </p:nvSpPr>
        <p:spPr/>
        <p:txBody>
          <a:bodyPr>
            <a:normAutofit/>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11</a:t>
            </a:fld>
            <a:endParaRPr lang="en-GB"/>
          </a:p>
        </p:txBody>
      </p:sp>
    </p:spTree>
    <p:extLst>
      <p:ext uri="{BB962C8B-B14F-4D97-AF65-F5344CB8AC3E}">
        <p14:creationId xmlns:p14="http://schemas.microsoft.com/office/powerpoint/2010/main" xmlns="" val="12596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12</a:t>
            </a:fld>
            <a:endParaRPr lang="en-GB"/>
          </a:p>
        </p:txBody>
      </p:sp>
    </p:spTree>
    <p:extLst>
      <p:ext uri="{BB962C8B-B14F-4D97-AF65-F5344CB8AC3E}">
        <p14:creationId xmlns:p14="http://schemas.microsoft.com/office/powerpoint/2010/main" xmlns="" val="12596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46E3FF5-6F17-462E-A89E-55854BED2C9D}" type="slidenum">
              <a:rPr lang="en-GB" smtClean="0"/>
              <a:pPr/>
              <a:t>15</a:t>
            </a:fld>
            <a:endParaRPr lang="en-GB"/>
          </a:p>
        </p:txBody>
      </p:sp>
    </p:spTree>
    <p:extLst>
      <p:ext uri="{BB962C8B-B14F-4D97-AF65-F5344CB8AC3E}">
        <p14:creationId xmlns:p14="http://schemas.microsoft.com/office/powerpoint/2010/main" xmlns="" val="125961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5426" y="1572830"/>
            <a:ext cx="6114223" cy="2077481"/>
          </a:xfrm>
        </p:spPr>
        <p:txBody>
          <a:bodyPr anchor="b">
            <a:normAutofit/>
          </a:bodyPr>
          <a:lstStyle>
            <a:lvl1pPr algn="ctr">
              <a:defRPr sz="3300" b="1" i="0">
                <a:solidFill>
                  <a:srgbClr val="330865"/>
                </a:solidFill>
                <a:latin typeface="Arial Bold"/>
                <a:cs typeface="Arial Bold"/>
              </a:defRPr>
            </a:lvl1pPr>
          </a:lstStyle>
          <a:p>
            <a:r>
              <a:rPr lang="el-GR" smtClean="0"/>
              <a:t>Στυλ κύριου τίτλου</a:t>
            </a:r>
            <a:endParaRPr lang="en-US" dirty="0"/>
          </a:p>
        </p:txBody>
      </p:sp>
      <p:sp>
        <p:nvSpPr>
          <p:cNvPr id="3" name="Subtitle 2"/>
          <p:cNvSpPr>
            <a:spLocks noGrp="1"/>
          </p:cNvSpPr>
          <p:nvPr>
            <p:ph type="subTitle" idx="1"/>
          </p:nvPr>
        </p:nvSpPr>
        <p:spPr>
          <a:xfrm>
            <a:off x="1505426" y="3650312"/>
            <a:ext cx="6114223" cy="1185930"/>
          </a:xfrm>
        </p:spPr>
        <p:txBody>
          <a:bodyPr>
            <a:normAutofit/>
          </a:bodyPr>
          <a:lstStyle>
            <a:lvl1pPr marL="0" indent="0" algn="ctr">
              <a:buNone/>
              <a:defRPr sz="2400" b="0" i="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lvl1pPr>
              <a:defRPr/>
            </a:lvl1pPr>
          </a:lstStyle>
          <a:p>
            <a:fld id="{559C272B-A415-495F-B3CC-7745FF8AE3FD}" type="datetime1">
              <a:rPr lang="en-GB" smtClean="0"/>
              <a:pPr/>
              <a:t>10/07/2015</a:t>
            </a:fld>
            <a:endParaRPr lang="en-GB" dirty="0"/>
          </a:p>
        </p:txBody>
      </p:sp>
      <p:sp>
        <p:nvSpPr>
          <p:cNvPr id="5" name="Footer Placeholder 4"/>
          <p:cNvSpPr>
            <a:spLocks noGrp="1"/>
          </p:cNvSpPr>
          <p:nvPr>
            <p:ph type="ftr" sz="quarter" idx="11"/>
          </p:nvPr>
        </p:nvSpPr>
        <p:spPr>
          <a:xfrm>
            <a:off x="3649663" y="6356350"/>
            <a:ext cx="3597275" cy="365125"/>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166688" y="6356350"/>
            <a:ext cx="1066800" cy="365125"/>
          </a:xfrm>
        </p:spPr>
        <p:txBody>
          <a:bodyPr/>
          <a:lstStyle>
            <a:lvl1pPr>
              <a:defRPr/>
            </a:lvl1pPr>
          </a:lstStyle>
          <a:p>
            <a:fld id="{93D13731-F0CD-44F7-936D-3E4BF388C369}" type="slidenum">
              <a:rPr lang="en-GB"/>
              <a:pPr/>
              <a:t>‹#›</a:t>
            </a:fld>
            <a:endParaRPr lang="en-GB" dirty="0"/>
          </a:p>
        </p:txBody>
      </p:sp>
    </p:spTree>
    <p:extLst>
      <p:ext uri="{BB962C8B-B14F-4D97-AF65-F5344CB8AC3E}">
        <p14:creationId xmlns:p14="http://schemas.microsoft.com/office/powerpoint/2010/main" xmlns="" val="211712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fld id="{DB74E6D1-EB27-4805-B3CA-EF19546770B2}" type="datetime1">
              <a:rPr lang="en-GB" smtClean="0"/>
              <a:pPr/>
              <a:t>10/07/2015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CFD4394-F6C4-4343-B557-1A26FA6996D3}" type="slidenum">
              <a:rPr lang="en-GB"/>
              <a:pPr/>
              <a:t>‹#›</a:t>
            </a:fld>
            <a:endParaRPr lang="en-GB" dirty="0"/>
          </a:p>
        </p:txBody>
      </p:sp>
    </p:spTree>
    <p:extLst>
      <p:ext uri="{BB962C8B-B14F-4D97-AF65-F5344CB8AC3E}">
        <p14:creationId xmlns:p14="http://schemas.microsoft.com/office/powerpoint/2010/main" xmlns="" val="3666884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fld id="{27A11C8C-9E2F-4909-B4D9-4B1625F92322}" type="datetime1">
              <a:rPr lang="en-GB" smtClean="0"/>
              <a:pPr/>
              <a:t>10/07/2015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3E80A26-02C4-485D-8001-283C682458B2}" type="slidenum">
              <a:rPr lang="en-GB"/>
              <a:pPr/>
              <a:t>‹#›</a:t>
            </a:fld>
            <a:endParaRPr lang="en-GB" dirty="0"/>
          </a:p>
        </p:txBody>
      </p:sp>
    </p:spTree>
    <p:extLst>
      <p:ext uri="{BB962C8B-B14F-4D97-AF65-F5344CB8AC3E}">
        <p14:creationId xmlns:p14="http://schemas.microsoft.com/office/powerpoint/2010/main" xmlns="" val="689138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fld id="{58B3E659-299F-4C2E-9327-8BDEE42348D6}" type="datetime1">
              <a:rPr lang="en-GB" smtClean="0"/>
              <a:pPr/>
              <a:t>10/07/2015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BA796C2-3246-49B1-BA0E-6EF2EDA3F9BD}" type="slidenum">
              <a:rPr lang="en-GB"/>
              <a:pPr/>
              <a:t>‹#›</a:t>
            </a:fld>
            <a:endParaRPr lang="en-GB" dirty="0"/>
          </a:p>
        </p:txBody>
      </p:sp>
    </p:spTree>
    <p:extLst>
      <p:ext uri="{BB962C8B-B14F-4D97-AF65-F5344CB8AC3E}">
        <p14:creationId xmlns:p14="http://schemas.microsoft.com/office/powerpoint/2010/main" xmlns="" val="38021146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0658" y="3179303"/>
            <a:ext cx="6063762" cy="1597579"/>
          </a:xfrm>
        </p:spPr>
        <p:txBody>
          <a:bodyPr anchor="t">
            <a:normAutofit/>
          </a:bodyPr>
          <a:lstStyle>
            <a:lvl1pPr algn="l">
              <a:defRPr sz="3300" b="1" i="0" cap="none">
                <a:solidFill>
                  <a:srgbClr val="330865"/>
                </a:solidFill>
                <a:latin typeface="Arial Bold"/>
                <a:cs typeface="Arial Bold"/>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530658" y="1446667"/>
            <a:ext cx="6063762" cy="1732635"/>
          </a:xfrm>
        </p:spPr>
        <p:txBody>
          <a:bodyPr anchor="b"/>
          <a:lstStyle>
            <a:lvl1pPr marL="0" indent="0">
              <a:buNone/>
              <a:defRPr sz="2000" b="0" i="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fld id="{896920DD-B916-4A0B-9BB3-4FB7A7F27688}" type="datetime1">
              <a:rPr lang="en-GB" smtClean="0"/>
              <a:pPr/>
              <a:t>10/07/2015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FC84DBF-57C4-444C-8E3C-C14839C82C02}" type="slidenum">
              <a:rPr lang="en-GB"/>
              <a:pPr/>
              <a:t>‹#›</a:t>
            </a:fld>
            <a:endParaRPr lang="en-GB" dirty="0"/>
          </a:p>
        </p:txBody>
      </p:sp>
    </p:spTree>
    <p:extLst>
      <p:ext uri="{BB962C8B-B14F-4D97-AF65-F5344CB8AC3E}">
        <p14:creationId xmlns:p14="http://schemas.microsoft.com/office/powerpoint/2010/main" xmlns="" val="358567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sz="half" idx="1"/>
          </p:nvPr>
        </p:nvSpPr>
        <p:spPr>
          <a:xfrm>
            <a:off x="169850" y="1600200"/>
            <a:ext cx="4325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48200" y="1600200"/>
            <a:ext cx="43759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3"/>
          <p:cNvSpPr>
            <a:spLocks noGrp="1"/>
          </p:cNvSpPr>
          <p:nvPr>
            <p:ph type="dt" sz="half" idx="10"/>
          </p:nvPr>
        </p:nvSpPr>
        <p:spPr/>
        <p:txBody>
          <a:bodyPr/>
          <a:lstStyle>
            <a:lvl1pPr>
              <a:defRPr/>
            </a:lvl1pPr>
          </a:lstStyle>
          <a:p>
            <a:fld id="{AA2B11DD-CADF-4C18-A07E-FCAC06316F47}" type="datetime1">
              <a:rPr lang="en-GB" smtClean="0"/>
              <a:pPr/>
              <a:t>10/07/2015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D9DDB57-4DEF-4526-80DF-4F2114D70D37}" type="slidenum">
              <a:rPr lang="en-GB"/>
              <a:pPr/>
              <a:t>‹#›</a:t>
            </a:fld>
            <a:endParaRPr lang="en-GB" dirty="0"/>
          </a:p>
        </p:txBody>
      </p:sp>
    </p:spTree>
    <p:extLst>
      <p:ext uri="{BB962C8B-B14F-4D97-AF65-F5344CB8AC3E}">
        <p14:creationId xmlns:p14="http://schemas.microsoft.com/office/powerpoint/2010/main" xmlns="" val="162319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69850" y="1535113"/>
            <a:ext cx="43275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69850" y="2174875"/>
            <a:ext cx="43275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5025" y="1535113"/>
            <a:ext cx="437912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5"/>
            <a:ext cx="43791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lvl1pPr>
              <a:defRPr/>
            </a:lvl1pPr>
          </a:lstStyle>
          <a:p>
            <a:fld id="{FECC8951-615F-416B-8673-031F6BDEE9AF}" type="datetime1">
              <a:rPr lang="en-GB" smtClean="0"/>
              <a:pPr/>
              <a:t>10/07/2015</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49BD8587-0AC3-45FF-A6BE-FB8A80033E99}" type="slidenum">
              <a:rPr lang="en-GB"/>
              <a:pPr/>
              <a:t>‹#›</a:t>
            </a:fld>
            <a:endParaRPr lang="en-GB" dirty="0"/>
          </a:p>
        </p:txBody>
      </p:sp>
    </p:spTree>
    <p:extLst>
      <p:ext uri="{BB962C8B-B14F-4D97-AF65-F5344CB8AC3E}">
        <p14:creationId xmlns:p14="http://schemas.microsoft.com/office/powerpoint/2010/main" xmlns="" val="402764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3"/>
          <p:cNvSpPr>
            <a:spLocks noGrp="1"/>
          </p:cNvSpPr>
          <p:nvPr>
            <p:ph type="dt" sz="half" idx="10"/>
          </p:nvPr>
        </p:nvSpPr>
        <p:spPr/>
        <p:txBody>
          <a:bodyPr/>
          <a:lstStyle>
            <a:lvl1pPr>
              <a:defRPr/>
            </a:lvl1pPr>
          </a:lstStyle>
          <a:p>
            <a:fld id="{7E8279ED-6036-4638-AD90-DCCB1BE820A1}" type="datetime1">
              <a:rPr lang="en-GB" smtClean="0"/>
              <a:pPr/>
              <a:t>10/07/2015</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10835B4A-09D9-4CC5-9F11-B59DD388D51F}" type="slidenum">
              <a:rPr lang="en-GB"/>
              <a:pPr/>
              <a:t>‹#›</a:t>
            </a:fld>
            <a:endParaRPr lang="en-GB" dirty="0"/>
          </a:p>
        </p:txBody>
      </p:sp>
    </p:spTree>
    <p:extLst>
      <p:ext uri="{BB962C8B-B14F-4D97-AF65-F5344CB8AC3E}">
        <p14:creationId xmlns:p14="http://schemas.microsoft.com/office/powerpoint/2010/main" xmlns="" val="277505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16A812-5EB5-47B3-A692-11EB94CA2C4E}" type="datetime1">
              <a:rPr lang="en-GB" smtClean="0"/>
              <a:pPr/>
              <a:t>10/07/2015</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98D21CB2-4335-4AC7-8BE8-600F01ED0F65}" type="slidenum">
              <a:rPr lang="en-GB"/>
              <a:pPr/>
              <a:t>‹#›</a:t>
            </a:fld>
            <a:endParaRPr lang="en-GB" dirty="0"/>
          </a:p>
        </p:txBody>
      </p:sp>
    </p:spTree>
    <p:extLst>
      <p:ext uri="{BB962C8B-B14F-4D97-AF65-F5344CB8AC3E}">
        <p14:creationId xmlns:p14="http://schemas.microsoft.com/office/powerpoint/2010/main" xmlns="" val="316468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fld id="{6AEEC4B1-A6F0-4124-95AB-4567513BE681}" type="datetime1">
              <a:rPr lang="en-GB" smtClean="0"/>
              <a:pPr/>
              <a:t>10/07/2015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9A1FD12-CA75-40DE-8D31-58A5D6DC454B}" type="slidenum">
              <a:rPr lang="en-GB"/>
              <a:pPr/>
              <a:t>‹#›</a:t>
            </a:fld>
            <a:endParaRPr lang="en-GB" dirty="0"/>
          </a:p>
        </p:txBody>
      </p:sp>
    </p:spTree>
    <p:extLst>
      <p:ext uri="{BB962C8B-B14F-4D97-AF65-F5344CB8AC3E}">
        <p14:creationId xmlns:p14="http://schemas.microsoft.com/office/powerpoint/2010/main" xmlns="" val="4207985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fld id="{71EE43B3-E15C-4C12-8E44-828B55B425E1}" type="datetime1">
              <a:rPr lang="en-GB" smtClean="0"/>
              <a:pPr/>
              <a:t>10/07/2015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2EB17FE-B760-4D94-8C24-5D35FEC5F61C}" type="slidenum">
              <a:rPr lang="en-GB"/>
              <a:pPr/>
              <a:t>‹#›</a:t>
            </a:fld>
            <a:endParaRPr lang="en-GB" dirty="0"/>
          </a:p>
        </p:txBody>
      </p:sp>
    </p:spTree>
    <p:extLst>
      <p:ext uri="{BB962C8B-B14F-4D97-AF65-F5344CB8AC3E}">
        <p14:creationId xmlns:p14="http://schemas.microsoft.com/office/powerpoint/2010/main" xmlns="" val="336394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9863" y="168275"/>
            <a:ext cx="8855075"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smtClean="0"/>
              <a:t>Στυλ κύριου τίτλου</a:t>
            </a:r>
            <a:endParaRPr lang="en-GB" dirty="0" smtClean="0"/>
          </a:p>
        </p:txBody>
      </p:sp>
      <p:sp>
        <p:nvSpPr>
          <p:cNvPr id="1027" name="Text Placeholder 2"/>
          <p:cNvSpPr>
            <a:spLocks noGrp="1"/>
          </p:cNvSpPr>
          <p:nvPr>
            <p:ph type="body" idx="1"/>
          </p:nvPr>
        </p:nvSpPr>
        <p:spPr bwMode="auto">
          <a:xfrm>
            <a:off x="169863" y="1412875"/>
            <a:ext cx="8855075" cy="471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GB" dirty="0" smtClean="0"/>
          </a:p>
        </p:txBody>
      </p:sp>
      <p:sp>
        <p:nvSpPr>
          <p:cNvPr id="4" name="Date Placeholder 3"/>
          <p:cNvSpPr>
            <a:spLocks noGrp="1"/>
          </p:cNvSpPr>
          <p:nvPr>
            <p:ph type="dt" sz="half" idx="2"/>
          </p:nvPr>
        </p:nvSpPr>
        <p:spPr>
          <a:xfrm>
            <a:off x="136525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CB59C06-B7DB-4292-A093-C535959BE9D6}" type="datetime1">
              <a:rPr lang="en-GB" smtClean="0"/>
              <a:pPr/>
              <a:t>10/07/2015</a:t>
            </a:fld>
            <a:endParaRPr lang="en-GB" dirty="0"/>
          </a:p>
        </p:txBody>
      </p:sp>
      <p:sp>
        <p:nvSpPr>
          <p:cNvPr id="5" name="Footer Placeholder 4"/>
          <p:cNvSpPr>
            <a:spLocks noGrp="1"/>
          </p:cNvSpPr>
          <p:nvPr>
            <p:ph type="ftr" sz="quarter" idx="3"/>
          </p:nvPr>
        </p:nvSpPr>
        <p:spPr>
          <a:xfrm>
            <a:off x="3649663" y="6356350"/>
            <a:ext cx="360045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169863" y="6356350"/>
            <a:ext cx="1057275"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240552C5-BEE4-4EB0-AC3D-FA94D3AAB30A}"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defTabSz="457200" rtl="0" eaLnBrk="1" fontAlgn="base" hangingPunct="1">
        <a:spcBef>
          <a:spcPct val="0"/>
        </a:spcBef>
        <a:spcAft>
          <a:spcPct val="0"/>
        </a:spcAft>
        <a:defRPr sz="3200" b="1" kern="1200">
          <a:solidFill>
            <a:schemeClr val="bg1"/>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chemeClr val="bg1"/>
          </a:solidFill>
          <a:latin typeface="Arial Bold" charset="0"/>
          <a:ea typeface="ＭＳ Ｐゴシック" charset="-128"/>
        </a:defRPr>
      </a:lvl2pPr>
      <a:lvl3pPr algn="l" defTabSz="457200" rtl="0" eaLnBrk="1" fontAlgn="base" hangingPunct="1">
        <a:spcBef>
          <a:spcPct val="0"/>
        </a:spcBef>
        <a:spcAft>
          <a:spcPct val="0"/>
        </a:spcAft>
        <a:defRPr sz="3200" b="1">
          <a:solidFill>
            <a:schemeClr val="bg1"/>
          </a:solidFill>
          <a:latin typeface="Arial Bold" charset="0"/>
          <a:ea typeface="ＭＳ Ｐゴシック" charset="-128"/>
        </a:defRPr>
      </a:lvl3pPr>
      <a:lvl4pPr algn="l" defTabSz="457200" rtl="0" eaLnBrk="1" fontAlgn="base" hangingPunct="1">
        <a:spcBef>
          <a:spcPct val="0"/>
        </a:spcBef>
        <a:spcAft>
          <a:spcPct val="0"/>
        </a:spcAft>
        <a:defRPr sz="3200" b="1">
          <a:solidFill>
            <a:schemeClr val="bg1"/>
          </a:solidFill>
          <a:latin typeface="Arial Bold" charset="0"/>
          <a:ea typeface="ＭＳ Ｐゴシック" charset="-128"/>
        </a:defRPr>
      </a:lvl4pPr>
      <a:lvl5pPr algn="l" defTabSz="457200" rtl="0" eaLnBrk="1" fontAlgn="base" hangingPunct="1">
        <a:spcBef>
          <a:spcPct val="0"/>
        </a:spcBef>
        <a:spcAft>
          <a:spcPct val="0"/>
        </a:spcAft>
        <a:defRPr sz="3200" b="1">
          <a:solidFill>
            <a:schemeClr val="bg1"/>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chemeClr val="bg1"/>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chemeClr val="bg1"/>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chemeClr val="bg1"/>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chemeClr val="bg1"/>
          </a:solidFill>
          <a:latin typeface="Arial Bold" charset="0"/>
          <a:ea typeface="ＭＳ Ｐゴシック" charset="-128"/>
        </a:defRPr>
      </a:lvl9pPr>
    </p:titleStyle>
    <p:bodyStyle>
      <a:lvl1pPr marL="342900" indent="-342900" algn="l" defTabSz="457200" rtl="0" eaLnBrk="1" fontAlgn="base" hangingPunct="1">
        <a:spcBef>
          <a:spcPct val="20000"/>
        </a:spcBef>
        <a:spcAft>
          <a:spcPct val="0"/>
        </a:spcAft>
        <a:buClr>
          <a:srgbClr val="330865"/>
        </a:buClr>
        <a:buFont typeface="Arial" charset="0"/>
        <a:buChar char="•"/>
        <a:defRPr sz="3000" kern="1200">
          <a:solidFill>
            <a:srgbClr val="262626"/>
          </a:solidFill>
          <a:latin typeface="Arial"/>
          <a:ea typeface="ＭＳ Ｐゴシック" charset="-128"/>
          <a:cs typeface="Arial"/>
        </a:defRPr>
      </a:lvl1pPr>
      <a:lvl2pPr marL="742950" indent="-285750" algn="l" defTabSz="457200" rtl="0" eaLnBrk="1" fontAlgn="base" hangingPunct="1">
        <a:spcBef>
          <a:spcPct val="20000"/>
        </a:spcBef>
        <a:spcAft>
          <a:spcPct val="0"/>
        </a:spcAft>
        <a:buClr>
          <a:srgbClr val="330865"/>
        </a:buClr>
        <a:buFont typeface="Arial" charset="0"/>
        <a:buChar char="•"/>
        <a:defRPr sz="2600" kern="1200">
          <a:solidFill>
            <a:srgbClr val="262626"/>
          </a:solidFill>
          <a:latin typeface="Arial"/>
          <a:ea typeface="ＭＳ Ｐゴシック" charset="-128"/>
          <a:cs typeface="Arial"/>
        </a:defRPr>
      </a:lvl2pPr>
      <a:lvl3pPr marL="1143000" indent="-228600" algn="l" defTabSz="457200" rtl="0" eaLnBrk="1" fontAlgn="base" hangingPunct="1">
        <a:spcBef>
          <a:spcPct val="20000"/>
        </a:spcBef>
        <a:spcAft>
          <a:spcPct val="0"/>
        </a:spcAft>
        <a:buClr>
          <a:srgbClr val="330865"/>
        </a:buClr>
        <a:buFont typeface="Arial" charset="0"/>
        <a:buChar char="•"/>
        <a:defRPr sz="2200" kern="1200">
          <a:solidFill>
            <a:srgbClr val="262626"/>
          </a:solidFill>
          <a:latin typeface="Arial"/>
          <a:ea typeface="ＭＳ Ｐゴシック" charset="-128"/>
          <a:cs typeface="Arial"/>
        </a:defRPr>
      </a:lvl3pPr>
      <a:lvl4pPr marL="1600200" indent="-228600" algn="l" defTabSz="457200" rtl="0" eaLnBrk="1" fontAlgn="base" hangingPunct="1">
        <a:spcBef>
          <a:spcPct val="20000"/>
        </a:spcBef>
        <a:spcAft>
          <a:spcPct val="0"/>
        </a:spcAft>
        <a:buClr>
          <a:srgbClr val="330865"/>
        </a:buClr>
        <a:buFont typeface="Arial" charset="0"/>
        <a:buChar char="•"/>
        <a:defRPr kern="1200">
          <a:solidFill>
            <a:srgbClr val="262626"/>
          </a:solidFill>
          <a:latin typeface="Arial"/>
          <a:ea typeface="ＭＳ Ｐゴシック" charset="-128"/>
          <a:cs typeface="Arial"/>
        </a:defRPr>
      </a:lvl4pPr>
      <a:lvl5pPr marL="2057400" indent="-228600" algn="l" defTabSz="457200" rtl="0" eaLnBrk="1" fontAlgn="base" hangingPunct="1">
        <a:spcBef>
          <a:spcPct val="20000"/>
        </a:spcBef>
        <a:spcAft>
          <a:spcPct val="0"/>
        </a:spcAft>
        <a:buClr>
          <a:srgbClr val="330865"/>
        </a:buClr>
        <a:buFont typeface="Arial" charset="0"/>
        <a:buChar char="•"/>
        <a:defRPr sz="1400" kern="1200">
          <a:solidFill>
            <a:srgbClr val="262626"/>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wdp"/><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wmf"/><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9.wmf"/><Relationship Id="rId2" Type="http://schemas.openxmlformats.org/officeDocument/2006/relationships/notesSlide" Target="../notesSlides/notesSlide2.xml"/><Relationship Id="rId16" Type="http://schemas.openxmlformats.org/officeDocument/2006/relationships/image" Target="../media/image8.wmf"/><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7.wmf"/><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6.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media/media1.mp4"/><Relationship Id="rId5" Type="http://schemas.openxmlformats.org/officeDocument/2006/relationships/image" Target="../media/image10.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0361" y="221966"/>
            <a:ext cx="2510589" cy="6147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Ορθογώνιο 7"/>
          <p:cNvSpPr/>
          <p:nvPr/>
        </p:nvSpPr>
        <p:spPr>
          <a:xfrm>
            <a:off x="5454352" y="221966"/>
            <a:ext cx="3429144" cy="395749"/>
          </a:xfrm>
          <a:prstGeom prst="rect">
            <a:avLst/>
          </a:prstGeom>
        </p:spPr>
        <p:txBody>
          <a:bodyPr wrap="none">
            <a:spAutoFit/>
          </a:bodyPr>
          <a:lstStyle/>
          <a:p>
            <a:pPr>
              <a:lnSpc>
                <a:spcPct val="120000"/>
              </a:lnSpc>
            </a:pPr>
            <a:r>
              <a:rPr lang="en-US" dirty="0" smtClean="0">
                <a:solidFill>
                  <a:schemeClr val="accent4">
                    <a:lumMod val="50000"/>
                  </a:schemeClr>
                </a:solidFill>
                <a:latin typeface="Times New Roman" panose="02020603050405020304" pitchFamily="18" charset="0"/>
                <a:cs typeface="Times New Roman" panose="02020603050405020304" pitchFamily="18" charset="0"/>
              </a:rPr>
              <a:t>School of Business and Economics</a:t>
            </a:r>
            <a:endParaRPr lang="en-GB" dirty="0" smtClean="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55576" y="4653136"/>
            <a:ext cx="6840760" cy="1785104"/>
          </a:xfrm>
          <a:prstGeom prst="rect">
            <a:avLst/>
          </a:prstGeom>
          <a:noFill/>
        </p:spPr>
        <p:txBody>
          <a:bodyPr wrap="square" rtlCol="0">
            <a:spAutoFit/>
          </a:bodyPr>
          <a:lstStyle/>
          <a:p>
            <a:r>
              <a:rPr lang="en-GB" sz="2000" dirty="0">
                <a:latin typeface="Century Gothic" panose="020B0502020202020204" pitchFamily="34" charset="0"/>
              </a:rPr>
              <a:t>Stewart </a:t>
            </a:r>
            <a:r>
              <a:rPr lang="en-GB" sz="2000" dirty="0" smtClean="0">
                <a:latin typeface="Century Gothic" panose="020B0502020202020204" pitchFamily="34" charset="0"/>
              </a:rPr>
              <a:t>Robinson, Anastasia Gogi* &amp; Antuela A </a:t>
            </a:r>
            <a:r>
              <a:rPr lang="en-GB" sz="2000" dirty="0" err="1" smtClean="0">
                <a:latin typeface="Century Gothic" panose="020B0502020202020204" pitchFamily="34" charset="0"/>
              </a:rPr>
              <a:t>Tako</a:t>
            </a:r>
            <a:endParaRPr lang="en-GB" sz="2000" dirty="0" smtClean="0">
              <a:latin typeface="Century Gothic" panose="020B0502020202020204" pitchFamily="34" charset="0"/>
            </a:endParaRPr>
          </a:p>
          <a:p>
            <a:endParaRPr lang="en-GB" sz="2000" dirty="0">
              <a:latin typeface="Century Gothic" panose="020B0502020202020204" pitchFamily="34" charset="0"/>
            </a:endParaRPr>
          </a:p>
          <a:p>
            <a:pPr algn="ctr"/>
            <a:r>
              <a:rPr lang="en-GB"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*a.gogi@lboro.ac.uk</a:t>
            </a:r>
          </a:p>
          <a:p>
            <a:pPr algn="ctr"/>
            <a:endParaRPr lang="en-GB" dirty="0">
              <a:solidFill>
                <a:schemeClr val="accent1"/>
              </a:solidFill>
              <a:latin typeface="Century Gothic" panose="020B0502020202020204" pitchFamily="34" charset="0"/>
            </a:endParaRPr>
          </a:p>
          <a:p>
            <a:pPr algn="ctr"/>
            <a:endParaRPr lang="en-GB" dirty="0" smtClean="0">
              <a:solidFill>
                <a:schemeClr val="accent1"/>
              </a:solidFill>
              <a:latin typeface="Century Gothic" panose="020B0502020202020204" pitchFamily="34" charset="0"/>
            </a:endParaRPr>
          </a:p>
          <a:p>
            <a:pPr algn="ctr"/>
            <a:r>
              <a:rPr lang="en-GB" sz="1600" i="1" dirty="0" smtClean="0">
                <a:solidFill>
                  <a:schemeClr val="tx2">
                    <a:lumMod val="75000"/>
                  </a:schemeClr>
                </a:solidFill>
                <a:latin typeface="Century Gothic" panose="020B0502020202020204" pitchFamily="34" charset="0"/>
              </a:rPr>
              <a:t>12th July 2015, EURO2015 Conference, Glasgow</a:t>
            </a:r>
            <a:endParaRPr lang="en-GB" sz="1600" i="1" dirty="0">
              <a:solidFill>
                <a:schemeClr val="tx2">
                  <a:lumMod val="75000"/>
                </a:schemeClr>
              </a:solidFill>
              <a:latin typeface="Century Gothic" panose="020B0502020202020204" pitchFamily="34" charset="0"/>
            </a:endParaRPr>
          </a:p>
        </p:txBody>
      </p:sp>
      <p:sp>
        <p:nvSpPr>
          <p:cNvPr id="3" name="TextBox 2"/>
          <p:cNvSpPr txBox="1"/>
          <p:nvPr/>
        </p:nvSpPr>
        <p:spPr>
          <a:xfrm>
            <a:off x="220361" y="2792103"/>
            <a:ext cx="7678745" cy="954107"/>
          </a:xfrm>
          <a:prstGeom prst="rect">
            <a:avLst/>
          </a:prstGeom>
          <a:noFill/>
        </p:spPr>
        <p:txBody>
          <a:bodyPr wrap="square" rtlCol="0">
            <a:spAutoFit/>
          </a:bodyPr>
          <a:lstStyle/>
          <a:p>
            <a:pPr algn="ctr"/>
            <a:r>
              <a:rPr lang="en-GB" sz="2800" b="1" dirty="0" smtClean="0">
                <a:latin typeface="Century Gothic" panose="020B0502020202020204" pitchFamily="34" charset="0"/>
              </a:rPr>
              <a:t> </a:t>
            </a:r>
            <a:r>
              <a:rPr lang="en-GB" sz="2800" b="1" dirty="0">
                <a:solidFill>
                  <a:schemeClr val="accent6"/>
                </a:solidFill>
                <a:latin typeface="Century Gothic" panose="020B0502020202020204" pitchFamily="34" charset="0"/>
              </a:rPr>
              <a:t>Generating </a:t>
            </a:r>
            <a:r>
              <a:rPr lang="en-GB" sz="2800" b="1" dirty="0" smtClean="0">
                <a:solidFill>
                  <a:schemeClr val="accent6"/>
                </a:solidFill>
                <a:latin typeface="Century Gothic" panose="020B0502020202020204" pitchFamily="34" charset="0"/>
              </a:rPr>
              <a:t>insights </a:t>
            </a:r>
            <a:r>
              <a:rPr lang="en-GB" sz="2800" b="1" dirty="0" smtClean="0">
                <a:latin typeface="Century Gothic" panose="020B0502020202020204" pitchFamily="34" charset="0"/>
              </a:rPr>
              <a:t>in a </a:t>
            </a:r>
            <a:r>
              <a:rPr lang="en-GB" sz="2800" b="1" dirty="0">
                <a:latin typeface="Century Gothic" panose="020B0502020202020204" pitchFamily="34" charset="0"/>
              </a:rPr>
              <a:t>simulation </a:t>
            </a:r>
            <a:endParaRPr lang="en-GB" sz="2800" b="1" dirty="0" smtClean="0">
              <a:latin typeface="Century Gothic" panose="020B0502020202020204" pitchFamily="34" charset="0"/>
            </a:endParaRPr>
          </a:p>
          <a:p>
            <a:pPr algn="ctr"/>
            <a:r>
              <a:rPr lang="en-GB" sz="2800" b="1" dirty="0" smtClean="0">
                <a:latin typeface="Century Gothic" panose="020B0502020202020204" pitchFamily="34" charset="0"/>
              </a:rPr>
              <a:t>project</a:t>
            </a:r>
            <a:r>
              <a:rPr lang="en-GB" sz="2800" b="1" dirty="0">
                <a:latin typeface="Century Gothic" panose="020B0502020202020204" pitchFamily="34" charset="0"/>
              </a:rPr>
              <a:t>:</a:t>
            </a:r>
            <a:r>
              <a:rPr lang="en-GB" sz="2800" b="1" dirty="0">
                <a:solidFill>
                  <a:schemeClr val="accent6"/>
                </a:solidFill>
                <a:latin typeface="Century Gothic" panose="020B0502020202020204" pitchFamily="34" charset="0"/>
              </a:rPr>
              <a:t> </a:t>
            </a:r>
            <a:r>
              <a:rPr lang="en-GB" sz="2800" b="1" dirty="0">
                <a:solidFill>
                  <a:schemeClr val="accent1"/>
                </a:solidFill>
                <a:latin typeface="Century Gothic" panose="020B0502020202020204" pitchFamily="34" charset="0"/>
              </a:rPr>
              <a:t>the </a:t>
            </a:r>
            <a:r>
              <a:rPr lang="en-GB" sz="2800" b="1" dirty="0" smtClean="0">
                <a:solidFill>
                  <a:schemeClr val="accent1"/>
                </a:solidFill>
                <a:latin typeface="Century Gothic" panose="020B0502020202020204" pitchFamily="34" charset="0"/>
              </a:rPr>
              <a:t>Consultant’s </a:t>
            </a:r>
            <a:r>
              <a:rPr lang="en-GB" sz="2800" b="1" dirty="0">
                <a:solidFill>
                  <a:schemeClr val="accent1"/>
                </a:solidFill>
                <a:latin typeface="Century Gothic" panose="020B0502020202020204" pitchFamily="34" charset="0"/>
              </a:rPr>
              <a:t>perspective </a:t>
            </a:r>
            <a:endParaRPr lang="en-GB" sz="2400" b="1"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xmlns="" val="3754524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66970" y="1515883"/>
            <a:ext cx="2639871" cy="584775"/>
          </a:xfrm>
          <a:prstGeom prst="rect">
            <a:avLst/>
          </a:prstGeom>
          <a:noFill/>
        </p:spPr>
        <p:txBody>
          <a:bodyPr wrap="square" rtlCol="0">
            <a:spAutoFit/>
          </a:bodyPr>
          <a:lstStyle/>
          <a:p>
            <a:r>
              <a:rPr lang="en-GB" sz="3200" b="1" dirty="0" smtClean="0">
                <a:latin typeface="Century Gothic" panose="020B0502020202020204" pitchFamily="34" charset="0"/>
              </a:rPr>
              <a:t>Experiment</a:t>
            </a:r>
            <a:endParaRPr lang="en-GB" sz="3600" dirty="0" smtClean="0">
              <a:latin typeface="Century Gothic" panose="020B0502020202020204" pitchFamily="34" charset="0"/>
            </a:endParaRPr>
          </a:p>
        </p:txBody>
      </p:sp>
      <p:sp>
        <p:nvSpPr>
          <p:cNvPr id="14" name="Τίτλος 1"/>
          <p:cNvSpPr txBox="1">
            <a:spLocks/>
          </p:cNvSpPr>
          <p:nvPr/>
        </p:nvSpPr>
        <p:spPr>
          <a:xfrm>
            <a:off x="169863" y="181923"/>
            <a:ext cx="8855075" cy="915988"/>
          </a:xfrm>
          <a:prstGeom prst="rect">
            <a:avLst/>
          </a:prstGeom>
        </p:spPr>
        <p:txBody>
          <a:bodyPr anchor="ctr"/>
          <a:lstStyle>
            <a:lvl1pPr algn="l" defTabSz="457200" rtl="0" eaLnBrk="1" fontAlgn="base" hangingPunct="1">
              <a:spcBef>
                <a:spcPct val="0"/>
              </a:spcBef>
              <a:spcAft>
                <a:spcPct val="0"/>
              </a:spcAft>
              <a:defRPr sz="3200" b="1" kern="1200">
                <a:solidFill>
                  <a:schemeClr val="bg1"/>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chemeClr val="bg1"/>
                </a:solidFill>
                <a:latin typeface="Arial Bold" charset="0"/>
                <a:ea typeface="ＭＳ Ｐゴシック" charset="-128"/>
              </a:defRPr>
            </a:lvl2pPr>
            <a:lvl3pPr algn="l" defTabSz="457200" rtl="0" eaLnBrk="1" fontAlgn="base" hangingPunct="1">
              <a:spcBef>
                <a:spcPct val="0"/>
              </a:spcBef>
              <a:spcAft>
                <a:spcPct val="0"/>
              </a:spcAft>
              <a:defRPr sz="3200" b="1">
                <a:solidFill>
                  <a:schemeClr val="bg1"/>
                </a:solidFill>
                <a:latin typeface="Arial Bold" charset="0"/>
                <a:ea typeface="ＭＳ Ｐゴシック" charset="-128"/>
              </a:defRPr>
            </a:lvl3pPr>
            <a:lvl4pPr algn="l" defTabSz="457200" rtl="0" eaLnBrk="1" fontAlgn="base" hangingPunct="1">
              <a:spcBef>
                <a:spcPct val="0"/>
              </a:spcBef>
              <a:spcAft>
                <a:spcPct val="0"/>
              </a:spcAft>
              <a:defRPr sz="3200" b="1">
                <a:solidFill>
                  <a:schemeClr val="bg1"/>
                </a:solidFill>
                <a:latin typeface="Arial Bold" charset="0"/>
                <a:ea typeface="ＭＳ Ｐゴシック" charset="-128"/>
              </a:defRPr>
            </a:lvl4pPr>
            <a:lvl5pPr algn="l" defTabSz="457200" rtl="0" eaLnBrk="1" fontAlgn="base" hangingPunct="1">
              <a:spcBef>
                <a:spcPct val="0"/>
              </a:spcBef>
              <a:spcAft>
                <a:spcPct val="0"/>
              </a:spcAft>
              <a:defRPr sz="3200" b="1">
                <a:solidFill>
                  <a:schemeClr val="bg1"/>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chemeClr val="bg1"/>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chemeClr val="bg1"/>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chemeClr val="bg1"/>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chemeClr val="bg1"/>
                </a:solidFill>
                <a:latin typeface="Arial Bold" charset="0"/>
                <a:ea typeface="ＭＳ Ｐゴシック" charset="-128"/>
              </a:defRPr>
            </a:lvl9pPr>
          </a:lstStyle>
          <a:p>
            <a:r>
              <a:rPr lang="en-GB" dirty="0" smtClean="0">
                <a:latin typeface="Arial Bold" panose="020B0704020202020204" pitchFamily="34" charset="0"/>
                <a:cs typeface="Arial Bold" panose="020B0704020202020204" pitchFamily="34" charset="0"/>
              </a:rPr>
              <a:t>Interviews  - </a:t>
            </a:r>
            <a:r>
              <a:rPr lang="en-GB" dirty="0" smtClean="0">
                <a:latin typeface="Arial Bold" panose="020B0704020202020204" pitchFamily="34" charset="0"/>
                <a:cs typeface="Arial Bold" panose="020B0704020202020204" pitchFamily="34" charset="0"/>
              </a:rPr>
              <a:t>Aim</a:t>
            </a:r>
            <a:r>
              <a:rPr lang="en-GB" dirty="0" smtClean="0">
                <a:latin typeface="Arial Bold" panose="020B0704020202020204" pitchFamily="34" charset="0"/>
                <a:cs typeface="Arial Bold" panose="020B0704020202020204" pitchFamily="34" charset="0"/>
              </a:rPr>
              <a:t>				</a:t>
            </a:r>
            <a:endParaRPr lang="en-GB" dirty="0">
              <a:latin typeface="Arial Bold" panose="020B0704020202020204" pitchFamily="34" charset="0"/>
              <a:cs typeface="Arial Bold" panose="020B0704020202020204" pitchFamily="34" charset="0"/>
            </a:endParaRPr>
          </a:p>
        </p:txBody>
      </p:sp>
      <p:sp>
        <p:nvSpPr>
          <p:cNvPr id="45" name="TextBox 44"/>
          <p:cNvSpPr txBox="1"/>
          <p:nvPr/>
        </p:nvSpPr>
        <p:spPr>
          <a:xfrm>
            <a:off x="5510690" y="1515881"/>
            <a:ext cx="2496442" cy="584775"/>
          </a:xfrm>
          <a:prstGeom prst="rect">
            <a:avLst/>
          </a:prstGeom>
          <a:noFill/>
        </p:spPr>
        <p:txBody>
          <a:bodyPr wrap="square" rtlCol="0">
            <a:spAutoFit/>
          </a:bodyPr>
          <a:lstStyle/>
          <a:p>
            <a:r>
              <a:rPr lang="en-GB" sz="3200" b="1" dirty="0" smtClean="0">
                <a:latin typeface="Century Gothic" panose="020B0502020202020204" pitchFamily="34" charset="0"/>
              </a:rPr>
              <a:t>Interviews</a:t>
            </a:r>
            <a:endParaRPr lang="en-GB" sz="3600" dirty="0" smtClean="0">
              <a:latin typeface="Century Gothic" panose="020B0502020202020204" pitchFamily="34" charset="0"/>
            </a:endParaRPr>
          </a:p>
        </p:txBody>
      </p:sp>
      <p:graphicFrame>
        <p:nvGraphicFramePr>
          <p:cNvPr id="50" name="Διάγραμμα 49"/>
          <p:cNvGraphicFramePr/>
          <p:nvPr>
            <p:extLst>
              <p:ext uri="{D42A27DB-BD31-4B8C-83A1-F6EECF244321}">
                <p14:modId xmlns:p14="http://schemas.microsoft.com/office/powerpoint/2010/main" xmlns="" val="167755260"/>
              </p:ext>
            </p:extLst>
          </p:nvPr>
        </p:nvGraphicFramePr>
        <p:xfrm>
          <a:off x="929753" y="1964127"/>
          <a:ext cx="7335293" cy="4210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3" name="Ομάδα 52"/>
          <p:cNvGrpSpPr/>
          <p:nvPr/>
        </p:nvGrpSpPr>
        <p:grpSpPr>
          <a:xfrm rot="21242891">
            <a:off x="6306649" y="3402320"/>
            <a:ext cx="1726473" cy="1726267"/>
            <a:chOff x="1814398" y="2703102"/>
            <a:chExt cx="931341" cy="1302265"/>
          </a:xfrm>
        </p:grpSpPr>
        <p:cxnSp>
          <p:nvCxnSpPr>
            <p:cNvPr id="30" name="Ευθύγραμμο βέλος σύνδεσης 29"/>
            <p:cNvCxnSpPr/>
            <p:nvPr/>
          </p:nvCxnSpPr>
          <p:spPr>
            <a:xfrm flipV="1">
              <a:off x="1814398" y="2961564"/>
              <a:ext cx="548282" cy="1043803"/>
            </a:xfrm>
            <a:prstGeom prst="straightConnector1">
              <a:avLst/>
            </a:prstGeom>
            <a:ln>
              <a:solidFill>
                <a:schemeClr val="bg1"/>
              </a:solidFill>
              <a:prstDash val="sysDash"/>
              <a:tailEnd type="arrow"/>
            </a:ln>
          </p:spPr>
          <p:style>
            <a:lnRef idx="1">
              <a:schemeClr val="accent6"/>
            </a:lnRef>
            <a:fillRef idx="0">
              <a:schemeClr val="accent6"/>
            </a:fillRef>
            <a:effectRef idx="0">
              <a:schemeClr val="accent6"/>
            </a:effectRef>
            <a:fontRef idx="minor">
              <a:schemeClr val="tx1"/>
            </a:fontRef>
          </p:style>
        </p:cxnSp>
        <p:cxnSp>
          <p:nvCxnSpPr>
            <p:cNvPr id="41" name="Ευθεία γραμμή σύνδεσης 40"/>
            <p:cNvCxnSpPr/>
            <p:nvPr/>
          </p:nvCxnSpPr>
          <p:spPr>
            <a:xfrm rot="357109" flipV="1">
              <a:off x="2035088" y="2703102"/>
              <a:ext cx="710651" cy="26191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2" name="Ομάδα 51"/>
          <p:cNvGrpSpPr/>
          <p:nvPr/>
        </p:nvGrpSpPr>
        <p:grpSpPr>
          <a:xfrm>
            <a:off x="2583288" y="4269710"/>
            <a:ext cx="812801" cy="609381"/>
            <a:chOff x="2362680" y="3616842"/>
            <a:chExt cx="752886" cy="834282"/>
          </a:xfrm>
          <a:noFill/>
        </p:grpSpPr>
        <p:cxnSp>
          <p:nvCxnSpPr>
            <p:cNvPr id="17" name="Ευθύγραμμο βέλος σύνδεσης 16"/>
            <p:cNvCxnSpPr>
              <a:endCxn id="18" idx="4"/>
            </p:cNvCxnSpPr>
            <p:nvPr/>
          </p:nvCxnSpPr>
          <p:spPr>
            <a:xfrm flipV="1">
              <a:off x="2362680" y="3958040"/>
              <a:ext cx="630057" cy="493085"/>
            </a:xfrm>
            <a:prstGeom prst="straightConnector1">
              <a:avLst/>
            </a:prstGeom>
            <a:grpFill/>
            <a:ln>
              <a:tailEnd type="arrow"/>
            </a:ln>
          </p:spPr>
          <p:style>
            <a:lnRef idx="2">
              <a:schemeClr val="accent6"/>
            </a:lnRef>
            <a:fillRef idx="1">
              <a:schemeClr val="lt1"/>
            </a:fillRef>
            <a:effectRef idx="0">
              <a:schemeClr val="accent6"/>
            </a:effectRef>
            <a:fontRef idx="minor">
              <a:schemeClr val="dk1"/>
            </a:fontRef>
          </p:style>
        </p:cxnSp>
        <p:sp>
          <p:nvSpPr>
            <p:cNvPr id="18" name="Έλλειψη 17"/>
            <p:cNvSpPr/>
            <p:nvPr/>
          </p:nvSpPr>
          <p:spPr>
            <a:xfrm>
              <a:off x="2869907" y="3616842"/>
              <a:ext cx="245659" cy="341198"/>
            </a:xfrm>
            <a:prstGeom prst="ellipse">
              <a:avLst/>
            </a:prstGeom>
            <a:grp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
        <p:nvSpPr>
          <p:cNvPr id="12" name="TextBox 11"/>
          <p:cNvSpPr txBox="1"/>
          <p:nvPr/>
        </p:nvSpPr>
        <p:spPr>
          <a:xfrm>
            <a:off x="6547979" y="2244998"/>
            <a:ext cx="1517855" cy="215444"/>
          </a:xfrm>
          <a:prstGeom prst="rect">
            <a:avLst/>
          </a:prstGeom>
          <a:noFill/>
        </p:spPr>
        <p:txBody>
          <a:bodyPr wrap="square" rtlCol="0">
            <a:spAutoFit/>
          </a:bodyPr>
          <a:lstStyle/>
          <a:p>
            <a:r>
              <a:rPr lang="en-GB" sz="800" dirty="0" smtClean="0">
                <a:solidFill>
                  <a:schemeClr val="bg2">
                    <a:lumMod val="50000"/>
                  </a:schemeClr>
                </a:solidFill>
                <a:latin typeface="Harabara Mais Demo" pitchFamily="34" charset="0"/>
              </a:rPr>
              <a:t>www.dribbble.com</a:t>
            </a:r>
            <a:endParaRPr lang="en-GB" sz="800" dirty="0">
              <a:solidFill>
                <a:schemeClr val="bg2">
                  <a:lumMod val="50000"/>
                </a:schemeClr>
              </a:solidFill>
              <a:latin typeface="Harabara Mais Demo" pitchFamily="34" charset="0"/>
            </a:endParaRPr>
          </a:p>
        </p:txBody>
      </p:sp>
      <p:sp>
        <p:nvSpPr>
          <p:cNvPr id="3" name="Κυκλικό βέλος 2"/>
          <p:cNvSpPr/>
          <p:nvPr/>
        </p:nvSpPr>
        <p:spPr>
          <a:xfrm>
            <a:off x="4039739" y="4712659"/>
            <a:ext cx="1207163" cy="1117186"/>
          </a:xfrm>
          <a:prstGeom prst="circularArrow">
            <a:avLst/>
          </a:prstGeom>
          <a:solidFill>
            <a:schemeClr val="accent6">
              <a:lumMod val="60000"/>
              <a:lumOff val="40000"/>
            </a:schemeClr>
          </a:solidFill>
          <a:ln>
            <a:solidFill>
              <a:schemeClr val="bg2"/>
            </a:solidFill>
          </a:ln>
          <a:effectLst>
            <a:glow rad="63500">
              <a:schemeClr val="accent6">
                <a:satMod val="175000"/>
                <a:alpha val="40000"/>
              </a:schemeClr>
            </a:glow>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xmlns="" val="1261768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Procedure										   </a:t>
            </a:r>
            <a:r>
              <a:rPr lang="en-GB" sz="2400" dirty="0" smtClean="0">
                <a:latin typeface="Arial Bold" panose="020B0704020202020204" pitchFamily="34" charset="0"/>
                <a:cs typeface="Arial Bold" panose="020B0704020202020204" pitchFamily="34" charset="0"/>
              </a:rPr>
              <a:t>Study design</a:t>
            </a:r>
            <a:endParaRPr lang="en-GB"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11</a:t>
            </a:fld>
            <a:endParaRPr lang="en-GB"/>
          </a:p>
        </p:txBody>
      </p:sp>
      <p:graphicFrame>
        <p:nvGraphicFramePr>
          <p:cNvPr id="4" name="Διάγραμμα 3"/>
          <p:cNvGraphicFramePr/>
          <p:nvPr>
            <p:extLst>
              <p:ext uri="{D42A27DB-BD31-4B8C-83A1-F6EECF244321}">
                <p14:modId xmlns:p14="http://schemas.microsoft.com/office/powerpoint/2010/main" xmlns="" val="3397736159"/>
              </p:ext>
            </p:extLst>
          </p:nvPr>
        </p:nvGraphicFramePr>
        <p:xfrm>
          <a:off x="282052" y="1651379"/>
          <a:ext cx="8742886" cy="4300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537183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Interviews in Numbers					   </a:t>
            </a:r>
            <a:r>
              <a:rPr lang="en-GB" sz="2400" dirty="0" smtClean="0">
                <a:latin typeface="Arial Bold" panose="020B0704020202020204" pitchFamily="34" charset="0"/>
                <a:cs typeface="Arial Bold" panose="020B0704020202020204" pitchFamily="34" charset="0"/>
              </a:rPr>
              <a:t>Study design</a:t>
            </a:r>
            <a:endParaRPr lang="en-GB"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12</a:t>
            </a:fld>
            <a:endParaRPr lang="en-GB"/>
          </a:p>
        </p:txBody>
      </p:sp>
      <p:grpSp>
        <p:nvGrpSpPr>
          <p:cNvPr id="38" name="Ομάδα 37"/>
          <p:cNvGrpSpPr/>
          <p:nvPr/>
        </p:nvGrpSpPr>
        <p:grpSpPr>
          <a:xfrm>
            <a:off x="-25300" y="1523725"/>
            <a:ext cx="9050238" cy="1665299"/>
            <a:chOff x="-25300" y="1523725"/>
            <a:chExt cx="9050238" cy="1665299"/>
          </a:xfrm>
        </p:grpSpPr>
        <p:pic>
          <p:nvPicPr>
            <p:cNvPr id="7" name="Εικόνα 6"/>
            <p:cNvPicPr>
              <a:picLocks noChangeAspect="1"/>
            </p:cNvPicPr>
            <p:nvPr/>
          </p:nvPicPr>
          <p:blipFill>
            <a:blip r:embed="rId3">
              <a:extLst>
                <a:ext uri="{BEBA8EAE-BF5A-486C-A8C5-ECC9F3942E4B}">
                  <a14:imgProps xmlns:a14="http://schemas.microsoft.com/office/drawing/2010/main" xmlns="">
                    <a14:imgLayer r:embed="rId4">
                      <a14:imgEffect>
                        <a14:colorTemperature colorTemp="4700"/>
                      </a14:imgEffect>
                    </a14:imgLayer>
                  </a14:imgProps>
                </a:ext>
                <a:ext uri="{28A0092B-C50C-407E-A947-70E740481C1C}">
                  <a14:useLocalDpi xmlns:a14="http://schemas.microsoft.com/office/drawing/2010/main" xmlns="" val="0"/>
                </a:ext>
              </a:extLst>
            </a:blip>
            <a:stretch>
              <a:fillRect/>
            </a:stretch>
          </p:blipFill>
          <p:spPr>
            <a:xfrm>
              <a:off x="1488992" y="1534152"/>
              <a:ext cx="1960275" cy="1470206"/>
            </a:xfrm>
            <a:prstGeom prst="rect">
              <a:avLst/>
            </a:prstGeom>
          </p:spPr>
        </p:pic>
        <p:sp>
          <p:nvSpPr>
            <p:cNvPr id="8" name="TextBox 7"/>
            <p:cNvSpPr txBox="1"/>
            <p:nvPr/>
          </p:nvSpPr>
          <p:spPr>
            <a:xfrm>
              <a:off x="3889600" y="2819692"/>
              <a:ext cx="1951629" cy="369332"/>
            </a:xfrm>
            <a:prstGeom prst="rect">
              <a:avLst/>
            </a:prstGeom>
            <a:noFill/>
          </p:spPr>
          <p:txBody>
            <a:bodyPr wrap="square" rtlCol="0">
              <a:spAutoFit/>
            </a:bodyPr>
            <a:lstStyle/>
            <a:p>
              <a:pPr algn="ctr"/>
              <a:r>
                <a:rPr lang="en-GB" dirty="0" smtClean="0">
                  <a:latin typeface="Century Gothic" panose="020B0502020202020204" pitchFamily="34" charset="0"/>
                </a:rPr>
                <a:t> Interviewees</a:t>
              </a:r>
              <a:endParaRPr lang="en-GB" dirty="0">
                <a:latin typeface="Century Gothic" panose="020B0502020202020204" pitchFamily="34" charset="0"/>
              </a:endParaRPr>
            </a:p>
          </p:txBody>
        </p:sp>
        <p:grpSp>
          <p:nvGrpSpPr>
            <p:cNvPr id="21" name="Ομάδα 20"/>
            <p:cNvGrpSpPr/>
            <p:nvPr/>
          </p:nvGrpSpPr>
          <p:grpSpPr>
            <a:xfrm>
              <a:off x="5656985" y="1523725"/>
              <a:ext cx="3367953" cy="1490005"/>
              <a:chOff x="4632728" y="2061841"/>
              <a:chExt cx="4392210" cy="1802497"/>
            </a:xfrm>
          </p:grpSpPr>
          <p:pic>
            <p:nvPicPr>
              <p:cNvPr id="12" name="Εικόνα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056889" y="2061841"/>
                <a:ext cx="1968049" cy="1476037"/>
              </a:xfrm>
              <a:prstGeom prst="rect">
                <a:avLst/>
              </a:prstGeom>
            </p:spPr>
          </p:pic>
          <p:pic>
            <p:nvPicPr>
              <p:cNvPr id="13" name="Εικόνα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32728" y="2074455"/>
                <a:ext cx="1968049" cy="1476037"/>
              </a:xfrm>
              <a:prstGeom prst="rect">
                <a:avLst/>
              </a:prstGeom>
            </p:spPr>
          </p:pic>
          <p:pic>
            <p:nvPicPr>
              <p:cNvPr id="15" name="Εικόνα 14"/>
              <p:cNvPicPr>
                <a:picLocks noChangeAspect="1"/>
              </p:cNvPicPr>
              <p:nvPr/>
            </p:nvPicPr>
            <p:blipFill rotWithShape="1">
              <a:blip r:embed="rId5">
                <a:extLst>
                  <a:ext uri="{28A0092B-C50C-407E-A947-70E740481C1C}">
                    <a14:useLocalDpi xmlns:a14="http://schemas.microsoft.com/office/drawing/2010/main" xmlns="" val="0"/>
                  </a:ext>
                </a:extLst>
              </a:blip>
              <a:srcRect l="60285" t="22827" r="10108" b="30211"/>
              <a:stretch/>
            </p:blipFill>
            <p:spPr>
              <a:xfrm>
                <a:off x="6670942" y="3100904"/>
                <a:ext cx="582684" cy="693173"/>
              </a:xfrm>
              <a:prstGeom prst="rect">
                <a:avLst/>
              </a:prstGeom>
            </p:spPr>
          </p:pic>
          <p:pic>
            <p:nvPicPr>
              <p:cNvPr id="16" name="Εικόνα 15"/>
              <p:cNvPicPr>
                <a:picLocks noChangeAspect="1"/>
              </p:cNvPicPr>
              <p:nvPr/>
            </p:nvPicPr>
            <p:blipFill rotWithShape="1">
              <a:blip r:embed="rId5">
                <a:extLst>
                  <a:ext uri="{28A0092B-C50C-407E-A947-70E740481C1C}">
                    <a14:useLocalDpi xmlns:a14="http://schemas.microsoft.com/office/drawing/2010/main" xmlns="" val="0"/>
                  </a:ext>
                </a:extLst>
              </a:blip>
              <a:srcRect l="8332" t="22773" r="63282" b="25506"/>
              <a:stretch/>
            </p:blipFill>
            <p:spPr>
              <a:xfrm>
                <a:off x="6321450" y="2390043"/>
                <a:ext cx="558653" cy="763432"/>
              </a:xfrm>
              <a:prstGeom prst="rect">
                <a:avLst/>
              </a:prstGeom>
              <a:noFill/>
            </p:spPr>
          </p:pic>
          <p:pic>
            <p:nvPicPr>
              <p:cNvPr id="19" name="Εικόνα 18"/>
              <p:cNvPicPr>
                <a:picLocks noChangeAspect="1"/>
              </p:cNvPicPr>
              <p:nvPr/>
            </p:nvPicPr>
            <p:blipFill rotWithShape="1">
              <a:blip r:embed="rId5">
                <a:extLst>
                  <a:ext uri="{28A0092B-C50C-407E-A947-70E740481C1C}">
                    <a14:useLocalDpi xmlns:a14="http://schemas.microsoft.com/office/drawing/2010/main" xmlns="" val="0"/>
                  </a:ext>
                </a:extLst>
              </a:blip>
              <a:srcRect l="8332" t="22773" r="63282" b="25506"/>
              <a:stretch/>
            </p:blipFill>
            <p:spPr>
              <a:xfrm>
                <a:off x="7253626" y="3100905"/>
                <a:ext cx="558653" cy="763432"/>
              </a:xfrm>
              <a:prstGeom prst="rect">
                <a:avLst/>
              </a:prstGeom>
              <a:noFill/>
            </p:spPr>
          </p:pic>
          <p:pic>
            <p:nvPicPr>
              <p:cNvPr id="20" name="Εικόνα 19"/>
              <p:cNvPicPr>
                <a:picLocks noChangeAspect="1"/>
              </p:cNvPicPr>
              <p:nvPr/>
            </p:nvPicPr>
            <p:blipFill rotWithShape="1">
              <a:blip r:embed="rId5">
                <a:extLst>
                  <a:ext uri="{28A0092B-C50C-407E-A947-70E740481C1C}">
                    <a14:useLocalDpi xmlns:a14="http://schemas.microsoft.com/office/drawing/2010/main" xmlns="" val="0"/>
                  </a:ext>
                </a:extLst>
              </a:blip>
              <a:srcRect l="8332" t="22773" r="63282" b="25506"/>
              <a:stretch/>
            </p:blipFill>
            <p:spPr>
              <a:xfrm>
                <a:off x="6147890" y="3100906"/>
                <a:ext cx="558653" cy="763432"/>
              </a:xfrm>
              <a:prstGeom prst="rect">
                <a:avLst/>
              </a:prstGeom>
              <a:noFill/>
            </p:spPr>
          </p:pic>
        </p:grpSp>
        <p:grpSp>
          <p:nvGrpSpPr>
            <p:cNvPr id="31" name="Ομάδα 30"/>
            <p:cNvGrpSpPr/>
            <p:nvPr/>
          </p:nvGrpSpPr>
          <p:grpSpPr>
            <a:xfrm>
              <a:off x="-25300" y="1523725"/>
              <a:ext cx="1633740" cy="1665299"/>
              <a:chOff x="-25300" y="1523725"/>
              <a:chExt cx="1633740" cy="1665299"/>
            </a:xfrm>
          </p:grpSpPr>
          <p:sp>
            <p:nvSpPr>
              <p:cNvPr id="6" name="TextBox 5"/>
              <p:cNvSpPr txBox="1"/>
              <p:nvPr/>
            </p:nvSpPr>
            <p:spPr>
              <a:xfrm>
                <a:off x="25300" y="1523725"/>
                <a:ext cx="1583140" cy="1569660"/>
              </a:xfrm>
              <a:prstGeom prst="rect">
                <a:avLst/>
              </a:prstGeom>
              <a:noFill/>
            </p:spPr>
            <p:txBody>
              <a:bodyPr wrap="square" rtlCol="0">
                <a:spAutoFit/>
              </a:bodyPr>
              <a:lstStyle/>
              <a:p>
                <a:pPr algn="ctr"/>
                <a:r>
                  <a:rPr lang="en-GB"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rPr>
                  <a:t>3</a:t>
                </a:r>
                <a:endParaRPr lang="en-GB"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endParaRPr>
              </a:p>
            </p:txBody>
          </p:sp>
          <p:sp>
            <p:nvSpPr>
              <p:cNvPr id="22" name="TextBox 21"/>
              <p:cNvSpPr txBox="1"/>
              <p:nvPr/>
            </p:nvSpPr>
            <p:spPr>
              <a:xfrm>
                <a:off x="-25300" y="2819692"/>
                <a:ext cx="1633740" cy="369332"/>
              </a:xfrm>
              <a:prstGeom prst="rect">
                <a:avLst/>
              </a:prstGeom>
              <a:noFill/>
            </p:spPr>
            <p:txBody>
              <a:bodyPr wrap="square" rtlCol="0">
                <a:spAutoFit/>
              </a:bodyPr>
              <a:lstStyle/>
              <a:p>
                <a:pPr algn="ctr"/>
                <a:r>
                  <a:rPr lang="en-GB" dirty="0" smtClean="0">
                    <a:latin typeface="Century Gothic" panose="020B0502020202020204" pitchFamily="34" charset="0"/>
                  </a:rPr>
                  <a:t>Companies</a:t>
                </a:r>
                <a:endParaRPr lang="en-GB" dirty="0">
                  <a:latin typeface="Century Gothic" panose="020B0502020202020204" pitchFamily="34" charset="0"/>
                </a:endParaRPr>
              </a:p>
            </p:txBody>
          </p:sp>
        </p:grpSp>
        <p:sp>
          <p:nvSpPr>
            <p:cNvPr id="23" name="TextBox 22"/>
            <p:cNvSpPr txBox="1"/>
            <p:nvPr/>
          </p:nvSpPr>
          <p:spPr>
            <a:xfrm>
              <a:off x="4073845" y="1523725"/>
              <a:ext cx="1583140" cy="1569660"/>
            </a:xfrm>
            <a:prstGeom prst="rect">
              <a:avLst/>
            </a:prstGeom>
            <a:noFill/>
          </p:spPr>
          <p:txBody>
            <a:bodyPr wrap="square" rtlCol="0">
              <a:spAutoFit/>
            </a:bodyPr>
            <a:lstStyle/>
            <a:p>
              <a:pPr algn="ctr"/>
              <a:r>
                <a:rPr lang="en-GB"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rPr>
                <a:t>10</a:t>
              </a:r>
              <a:endParaRPr lang="en-GB"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endParaRPr>
            </a:p>
          </p:txBody>
        </p:sp>
      </p:grpSp>
      <p:grpSp>
        <p:nvGrpSpPr>
          <p:cNvPr id="45" name="Ομάδα 44"/>
          <p:cNvGrpSpPr/>
          <p:nvPr/>
        </p:nvGrpSpPr>
        <p:grpSpPr>
          <a:xfrm>
            <a:off x="5656985" y="3426760"/>
            <a:ext cx="2178476" cy="1630972"/>
            <a:chOff x="6569744" y="3426760"/>
            <a:chExt cx="2178476" cy="1630972"/>
          </a:xfrm>
        </p:grpSpPr>
        <p:pic>
          <p:nvPicPr>
            <p:cNvPr id="37" name="Εικόνα 3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69744" y="3426760"/>
              <a:ext cx="1621062" cy="1630972"/>
            </a:xfrm>
            <a:prstGeom prst="rect">
              <a:avLst/>
            </a:prstGeom>
          </p:spPr>
        </p:pic>
        <p:sp>
          <p:nvSpPr>
            <p:cNvPr id="40" name="TextBox 39"/>
            <p:cNvSpPr txBox="1"/>
            <p:nvPr/>
          </p:nvSpPr>
          <p:spPr>
            <a:xfrm>
              <a:off x="6856352" y="3571654"/>
              <a:ext cx="1891868" cy="369332"/>
            </a:xfrm>
            <a:prstGeom prst="rect">
              <a:avLst/>
            </a:prstGeom>
            <a:noFill/>
          </p:spPr>
          <p:txBody>
            <a:bodyPr wrap="square" rtlCol="0">
              <a:spAutoFit/>
            </a:bodyPr>
            <a:lstStyle/>
            <a:p>
              <a:r>
                <a:rPr lang="en-GB" dirty="0" smtClean="0"/>
                <a:t>M</a:t>
              </a:r>
              <a:r>
                <a:rPr lang="en-GB" dirty="0"/>
                <a:t> </a:t>
              </a:r>
              <a:r>
                <a:rPr lang="en-GB" dirty="0" smtClean="0"/>
                <a:t>  L    S</a:t>
              </a:r>
              <a:r>
                <a:rPr lang="en-GB" dirty="0"/>
                <a:t> </a:t>
              </a:r>
              <a:r>
                <a:rPr lang="en-GB" dirty="0" smtClean="0"/>
                <a:t>  H</a:t>
              </a:r>
              <a:endParaRPr lang="en-GB" dirty="0"/>
            </a:p>
          </p:txBody>
        </p:sp>
      </p:grpSp>
      <p:grpSp>
        <p:nvGrpSpPr>
          <p:cNvPr id="29" name="Ομάδα 28"/>
          <p:cNvGrpSpPr/>
          <p:nvPr/>
        </p:nvGrpSpPr>
        <p:grpSpPr>
          <a:xfrm>
            <a:off x="1193089" y="4827704"/>
            <a:ext cx="5003941" cy="1458213"/>
            <a:chOff x="885774" y="2989625"/>
            <a:chExt cx="5093740" cy="1628526"/>
          </a:xfrm>
        </p:grpSpPr>
        <p:pic>
          <p:nvPicPr>
            <p:cNvPr id="10" name="Εικόνα 9"/>
            <p:cNvPicPr>
              <a:picLocks noChangeAspect="1"/>
            </p:cNvPicPr>
            <p:nvPr/>
          </p:nvPicPr>
          <p:blipFill rotWithShape="1">
            <a:blip r:embed="rId7">
              <a:extLst>
                <a:ext uri="{28A0092B-C50C-407E-A947-70E740481C1C}">
                  <a14:useLocalDpi xmlns:a14="http://schemas.microsoft.com/office/drawing/2010/main" xmlns="" val="0"/>
                </a:ext>
              </a:extLst>
            </a:blip>
            <a:srcRect b="43968"/>
            <a:stretch/>
          </p:blipFill>
          <p:spPr>
            <a:xfrm>
              <a:off x="3588713" y="3249962"/>
              <a:ext cx="2390801" cy="1161954"/>
            </a:xfrm>
            <a:prstGeom prst="rect">
              <a:avLst/>
            </a:prstGeom>
          </p:spPr>
        </p:pic>
        <p:sp>
          <p:nvSpPr>
            <p:cNvPr id="24" name="TextBox 23"/>
            <p:cNvSpPr txBox="1"/>
            <p:nvPr/>
          </p:nvSpPr>
          <p:spPr>
            <a:xfrm>
              <a:off x="1109611" y="4205683"/>
              <a:ext cx="2357183" cy="412468"/>
            </a:xfrm>
            <a:prstGeom prst="rect">
              <a:avLst/>
            </a:prstGeom>
            <a:noFill/>
          </p:spPr>
          <p:txBody>
            <a:bodyPr wrap="square" rtlCol="0">
              <a:spAutoFit/>
            </a:bodyPr>
            <a:lstStyle/>
            <a:p>
              <a:pPr algn="ctr"/>
              <a:r>
                <a:rPr lang="en-GB" dirty="0" smtClean="0">
                  <a:latin typeface="Century Gothic" panose="020B0502020202020204" pitchFamily="34" charset="0"/>
                </a:rPr>
                <a:t>Interviews</a:t>
              </a:r>
              <a:endParaRPr lang="en-GB" dirty="0">
                <a:latin typeface="Century Gothic" panose="020B0502020202020204" pitchFamily="34" charset="0"/>
              </a:endParaRPr>
            </a:p>
          </p:txBody>
        </p:sp>
        <p:sp>
          <p:nvSpPr>
            <p:cNvPr id="25" name="TextBox 24"/>
            <p:cNvSpPr txBox="1"/>
            <p:nvPr/>
          </p:nvSpPr>
          <p:spPr>
            <a:xfrm>
              <a:off x="885774" y="2989625"/>
              <a:ext cx="2804856" cy="1478011"/>
            </a:xfrm>
            <a:prstGeom prst="rect">
              <a:avLst/>
            </a:prstGeom>
            <a:noFill/>
          </p:spPr>
          <p:txBody>
            <a:bodyPr wrap="square" rtlCol="0">
              <a:spAutoFit/>
            </a:bodyPr>
            <a:lstStyle/>
            <a:p>
              <a:pPr algn="ctr"/>
              <a:r>
                <a:rPr lang="en-GB"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rPr>
                <a:t>7.5</a:t>
              </a:r>
              <a:r>
                <a:rPr lang="en-GB" sz="48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rPr>
                <a:t>hrs</a:t>
              </a:r>
              <a:endParaRPr lang="en-GB" sz="48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endParaRPr>
            </a:p>
          </p:txBody>
        </p:sp>
      </p:grpSp>
      <p:pic>
        <p:nvPicPr>
          <p:cNvPr id="30" name="Εικόνα 29"/>
          <p:cNvPicPr>
            <a:picLocks noChangeAspect="1"/>
          </p:cNvPicPr>
          <p:nvPr/>
        </p:nvPicPr>
        <p:blipFill>
          <a:blip r:embed="rId8">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1488991" y="3420378"/>
            <a:ext cx="1960275" cy="1470244"/>
          </a:xfrm>
          <a:prstGeom prst="rect">
            <a:avLst/>
          </a:prstGeom>
        </p:spPr>
      </p:pic>
      <p:grpSp>
        <p:nvGrpSpPr>
          <p:cNvPr id="32" name="Ομάδα 31"/>
          <p:cNvGrpSpPr/>
          <p:nvPr/>
        </p:nvGrpSpPr>
        <p:grpSpPr>
          <a:xfrm>
            <a:off x="0" y="3361578"/>
            <a:ext cx="1633740" cy="1696154"/>
            <a:chOff x="0" y="1502242"/>
            <a:chExt cx="1633740" cy="1696154"/>
          </a:xfrm>
        </p:grpSpPr>
        <p:sp>
          <p:nvSpPr>
            <p:cNvPr id="33" name="TextBox 32"/>
            <p:cNvSpPr txBox="1"/>
            <p:nvPr/>
          </p:nvSpPr>
          <p:spPr>
            <a:xfrm>
              <a:off x="25300" y="1502242"/>
              <a:ext cx="1583140" cy="1569660"/>
            </a:xfrm>
            <a:prstGeom prst="rect">
              <a:avLst/>
            </a:prstGeom>
            <a:noFill/>
          </p:spPr>
          <p:txBody>
            <a:bodyPr wrap="square" rtlCol="0">
              <a:spAutoFit/>
            </a:bodyPr>
            <a:lstStyle/>
            <a:p>
              <a:pPr algn="ctr"/>
              <a:r>
                <a:rPr lang="en-GB"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rPr>
                <a:t>16</a:t>
              </a:r>
              <a:endParaRPr lang="en-GB"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endParaRPr>
            </a:p>
          </p:txBody>
        </p:sp>
        <p:sp>
          <p:nvSpPr>
            <p:cNvPr id="34" name="TextBox 33"/>
            <p:cNvSpPr txBox="1"/>
            <p:nvPr/>
          </p:nvSpPr>
          <p:spPr>
            <a:xfrm>
              <a:off x="0" y="2829064"/>
              <a:ext cx="1633740" cy="369332"/>
            </a:xfrm>
            <a:prstGeom prst="rect">
              <a:avLst/>
            </a:prstGeom>
            <a:noFill/>
          </p:spPr>
          <p:txBody>
            <a:bodyPr wrap="square" rtlCol="0">
              <a:spAutoFit/>
            </a:bodyPr>
            <a:lstStyle/>
            <a:p>
              <a:pPr algn="ctr"/>
              <a:r>
                <a:rPr lang="en-GB" dirty="0" smtClean="0">
                  <a:latin typeface="Century Gothic" panose="020B0502020202020204" pitchFamily="34" charset="0"/>
                </a:rPr>
                <a:t>Projects</a:t>
              </a:r>
              <a:endParaRPr lang="en-GB" dirty="0">
                <a:latin typeface="Century Gothic" panose="020B0502020202020204" pitchFamily="34" charset="0"/>
              </a:endParaRPr>
            </a:p>
          </p:txBody>
        </p:sp>
      </p:grpSp>
      <p:grpSp>
        <p:nvGrpSpPr>
          <p:cNvPr id="42" name="Ομάδα 41"/>
          <p:cNvGrpSpPr/>
          <p:nvPr/>
        </p:nvGrpSpPr>
        <p:grpSpPr>
          <a:xfrm>
            <a:off x="4027582" y="3301836"/>
            <a:ext cx="1654702" cy="1755896"/>
            <a:chOff x="-46262" y="1502242"/>
            <a:chExt cx="1654702" cy="1755896"/>
          </a:xfrm>
        </p:grpSpPr>
        <p:sp>
          <p:nvSpPr>
            <p:cNvPr id="43" name="TextBox 42"/>
            <p:cNvSpPr txBox="1"/>
            <p:nvPr/>
          </p:nvSpPr>
          <p:spPr>
            <a:xfrm>
              <a:off x="25300" y="1502242"/>
              <a:ext cx="1583140" cy="1569660"/>
            </a:xfrm>
            <a:prstGeom prst="rect">
              <a:avLst/>
            </a:prstGeom>
            <a:noFill/>
          </p:spPr>
          <p:txBody>
            <a:bodyPr wrap="square" rtlCol="0">
              <a:spAutoFit/>
            </a:bodyPr>
            <a:lstStyle/>
            <a:p>
              <a:pPr algn="ctr"/>
              <a:r>
                <a:rPr lang="en-GB"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entury Gothic" panose="020B0502020202020204" pitchFamily="34" charset="0"/>
                </a:rPr>
                <a:t>4</a:t>
              </a:r>
            </a:p>
          </p:txBody>
        </p:sp>
        <p:sp>
          <p:nvSpPr>
            <p:cNvPr id="44" name="TextBox 43"/>
            <p:cNvSpPr txBox="1"/>
            <p:nvPr/>
          </p:nvSpPr>
          <p:spPr>
            <a:xfrm>
              <a:off x="-46262" y="2888806"/>
              <a:ext cx="1633740" cy="369332"/>
            </a:xfrm>
            <a:prstGeom prst="rect">
              <a:avLst/>
            </a:prstGeom>
            <a:noFill/>
          </p:spPr>
          <p:txBody>
            <a:bodyPr wrap="square" rtlCol="0">
              <a:spAutoFit/>
            </a:bodyPr>
            <a:lstStyle/>
            <a:p>
              <a:pPr algn="ctr"/>
              <a:r>
                <a:rPr lang="en-GB" dirty="0" smtClean="0">
                  <a:latin typeface="Century Gothic" panose="020B0502020202020204" pitchFamily="34" charset="0"/>
                </a:rPr>
                <a:t>Sectors</a:t>
              </a:r>
              <a:endParaRPr lang="en-GB" dirty="0">
                <a:latin typeface="Century Gothic" panose="020B0502020202020204" pitchFamily="34" charset="0"/>
              </a:endParaRPr>
            </a:p>
          </p:txBody>
        </p:sp>
      </p:grpSp>
    </p:spTree>
    <p:extLst>
      <p:ext uri="{BB962C8B-B14F-4D97-AF65-F5344CB8AC3E}">
        <p14:creationId xmlns:p14="http://schemas.microsoft.com/office/powerpoint/2010/main" xmlns="" val="174740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Transcripts Analysis					       </a:t>
            </a:r>
            <a:r>
              <a:rPr lang="en-GB" sz="2400" dirty="0" smtClean="0"/>
              <a:t>Study </a:t>
            </a:r>
            <a:r>
              <a:rPr lang="en-GB" sz="2400" dirty="0"/>
              <a:t>design</a:t>
            </a:r>
            <a:endParaRPr lang="en-GB" dirty="0"/>
          </a:p>
        </p:txBody>
      </p:sp>
      <p:sp>
        <p:nvSpPr>
          <p:cNvPr id="5" name="Slide Number Placeholder 4"/>
          <p:cNvSpPr>
            <a:spLocks noGrp="1"/>
          </p:cNvSpPr>
          <p:nvPr>
            <p:ph type="sldNum" sz="quarter" idx="12"/>
          </p:nvPr>
        </p:nvSpPr>
        <p:spPr/>
        <p:txBody>
          <a:bodyPr/>
          <a:lstStyle/>
          <a:p>
            <a:fld id="{4D9DDB57-4DEF-4526-80DF-4F2114D70D37}" type="slidenum">
              <a:rPr lang="en-GB" smtClean="0"/>
              <a:pPr/>
              <a:t>13</a:t>
            </a:fld>
            <a:endParaRPr lang="en-GB" dirty="0"/>
          </a:p>
        </p:txBody>
      </p:sp>
      <p:graphicFrame>
        <p:nvGraphicFramePr>
          <p:cNvPr id="6" name="Diagram 5"/>
          <p:cNvGraphicFramePr/>
          <p:nvPr>
            <p:extLst>
              <p:ext uri="{D42A27DB-BD31-4B8C-83A1-F6EECF244321}">
                <p14:modId xmlns:p14="http://schemas.microsoft.com/office/powerpoint/2010/main" xmlns="" val="3579483808"/>
              </p:ext>
            </p:extLst>
          </p:nvPr>
        </p:nvGraphicFramePr>
        <p:xfrm>
          <a:off x="944880" y="1576070"/>
          <a:ext cx="7086600" cy="4443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09222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Learning					</a:t>
            </a:r>
            <a:r>
              <a:rPr lang="en-GB" sz="2400" dirty="0" smtClean="0"/>
              <a:t>                      Findings</a:t>
            </a:r>
            <a:endParaRPr lang="en-GB" sz="2400" dirty="0"/>
          </a:p>
        </p:txBody>
      </p:sp>
      <p:sp>
        <p:nvSpPr>
          <p:cNvPr id="5" name="Slide Number Placeholder 4"/>
          <p:cNvSpPr>
            <a:spLocks noGrp="1"/>
          </p:cNvSpPr>
          <p:nvPr>
            <p:ph type="sldNum" sz="quarter" idx="12"/>
          </p:nvPr>
        </p:nvSpPr>
        <p:spPr/>
        <p:txBody>
          <a:bodyPr/>
          <a:lstStyle/>
          <a:p>
            <a:fld id="{4D9DDB57-4DEF-4526-80DF-4F2114D70D37}" type="slidenum">
              <a:rPr lang="en-GB" smtClean="0"/>
              <a:pPr/>
              <a:t>14</a:t>
            </a:fld>
            <a:endParaRPr lang="en-GB" dirty="0"/>
          </a:p>
        </p:txBody>
      </p:sp>
      <p:graphicFrame>
        <p:nvGraphicFramePr>
          <p:cNvPr id="3" name="Diagram 2"/>
          <p:cNvGraphicFramePr/>
          <p:nvPr>
            <p:extLst>
              <p:ext uri="{D42A27DB-BD31-4B8C-83A1-F6EECF244321}">
                <p14:modId xmlns:p14="http://schemas.microsoft.com/office/powerpoint/2010/main" xmlns="" val="382490334"/>
              </p:ext>
            </p:extLst>
          </p:nvPr>
        </p:nvGraphicFramePr>
        <p:xfrm>
          <a:off x="169863" y="1386840"/>
          <a:ext cx="8501697"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2083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Problem Solving/Prediction	                 </a:t>
            </a:r>
            <a:r>
              <a:rPr lang="en-GB" sz="2400" dirty="0" smtClean="0">
                <a:latin typeface="Arial Bold" panose="020B0704020202020204" pitchFamily="34" charset="0"/>
                <a:cs typeface="Arial Bold" panose="020B0704020202020204" pitchFamily="34" charset="0"/>
              </a:rPr>
              <a:t>Findings</a:t>
            </a:r>
            <a:endParaRPr lang="en-GB" sz="2400"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15</a:t>
            </a:fld>
            <a:endParaRPr lang="en-GB"/>
          </a:p>
        </p:txBody>
      </p:sp>
      <p:graphicFrame>
        <p:nvGraphicFramePr>
          <p:cNvPr id="6" name="Diagram 5"/>
          <p:cNvGraphicFramePr/>
          <p:nvPr>
            <p:extLst>
              <p:ext uri="{D42A27DB-BD31-4B8C-83A1-F6EECF244321}">
                <p14:modId xmlns:p14="http://schemas.microsoft.com/office/powerpoint/2010/main" xmlns="" val="3146981654"/>
              </p:ext>
            </p:extLst>
          </p:nvPr>
        </p:nvGraphicFramePr>
        <p:xfrm>
          <a:off x="6339840" y="4160520"/>
          <a:ext cx="2685098" cy="1937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608931" y="1537932"/>
            <a:ext cx="5976938" cy="1477328"/>
          </a:xfrm>
          <a:prstGeom prst="rect">
            <a:avLst/>
          </a:prstGeom>
          <a:noFill/>
        </p:spPr>
        <p:txBody>
          <a:bodyPr wrap="square" rtlCol="0">
            <a:spAutoFit/>
          </a:bodyPr>
          <a:lstStyle/>
          <a:p>
            <a:endParaRPr lang="en-GB" dirty="0" smtClean="0"/>
          </a:p>
          <a:p>
            <a:r>
              <a:rPr lang="en-GB" i="1" dirty="0" smtClean="0"/>
              <a:t>‘The ability to understand whether a schedule (what if scenario) is a good enough. And also take other schedules and try that out….It is about turning data into knowledge.’</a:t>
            </a:r>
          </a:p>
        </p:txBody>
      </p:sp>
      <p:pic>
        <p:nvPicPr>
          <p:cNvPr id="8" name="Picture 7"/>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91783" y="3921241"/>
            <a:ext cx="2902902" cy="2177177"/>
          </a:xfrm>
          <a:prstGeom prst="rect">
            <a:avLst/>
          </a:prstGeom>
        </p:spPr>
      </p:pic>
    </p:spTree>
    <p:extLst>
      <p:ext uri="{BB962C8B-B14F-4D97-AF65-F5344CB8AC3E}">
        <p14:creationId xmlns:p14="http://schemas.microsoft.com/office/powerpoint/2010/main" xmlns="" val="2301151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General Learning	                                 </a:t>
            </a:r>
            <a:r>
              <a:rPr lang="en-GB" sz="2400" dirty="0" smtClean="0">
                <a:latin typeface="Arial Bold" panose="020B0704020202020204" pitchFamily="34" charset="0"/>
                <a:cs typeface="Arial Bold" panose="020B0704020202020204" pitchFamily="34" charset="0"/>
              </a:rPr>
              <a:t>Findings</a:t>
            </a:r>
            <a:endParaRPr lang="en-GB" sz="2400"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16</a:t>
            </a:fld>
            <a:endParaRPr lang="en-GB"/>
          </a:p>
        </p:txBody>
      </p:sp>
      <p:graphicFrame>
        <p:nvGraphicFramePr>
          <p:cNvPr id="6" name="Diagram 5"/>
          <p:cNvGraphicFramePr/>
          <p:nvPr>
            <p:extLst>
              <p:ext uri="{D42A27DB-BD31-4B8C-83A1-F6EECF244321}">
                <p14:modId xmlns:p14="http://schemas.microsoft.com/office/powerpoint/2010/main" xmlns="" val="2022197957"/>
              </p:ext>
            </p:extLst>
          </p:nvPr>
        </p:nvGraphicFramePr>
        <p:xfrm>
          <a:off x="6187440" y="4069080"/>
          <a:ext cx="2837498" cy="2103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39173" y="1600200"/>
            <a:ext cx="3747027" cy="2215991"/>
          </a:xfrm>
          <a:prstGeom prst="rect">
            <a:avLst/>
          </a:prstGeom>
          <a:noFill/>
        </p:spPr>
        <p:txBody>
          <a:bodyPr wrap="square" rtlCol="0">
            <a:spAutoFit/>
          </a:bodyPr>
          <a:lstStyle/>
          <a:p>
            <a:r>
              <a:rPr lang="en-GB" b="1" dirty="0"/>
              <a:t>(</a:t>
            </a:r>
            <a:r>
              <a:rPr lang="en-GB" b="1" dirty="0" smtClean="0"/>
              <a:t>about </a:t>
            </a:r>
            <a:r>
              <a:rPr lang="en-GB" b="1" dirty="0"/>
              <a:t>the </a:t>
            </a:r>
            <a:r>
              <a:rPr lang="en-GB" b="1" dirty="0" smtClean="0"/>
              <a:t>model) </a:t>
            </a:r>
          </a:p>
          <a:p>
            <a:pPr>
              <a:spcBef>
                <a:spcPts val="1200"/>
              </a:spcBef>
            </a:pPr>
            <a:r>
              <a:rPr lang="en-GB" dirty="0" smtClean="0"/>
              <a:t> </a:t>
            </a:r>
            <a:r>
              <a:rPr lang="en-GB" i="1" dirty="0"/>
              <a:t>“So they had some results and the output they got didn't </a:t>
            </a:r>
            <a:r>
              <a:rPr lang="en-GB" i="1" dirty="0" smtClean="0"/>
              <a:t>match </a:t>
            </a:r>
            <a:r>
              <a:rPr lang="en-GB" i="1" dirty="0"/>
              <a:t>the results they got and that was an indication for them that the model is not behaving the way that it should have behaved</a:t>
            </a:r>
            <a:r>
              <a:rPr lang="en-GB" i="1" dirty="0" smtClean="0"/>
              <a:t>.”</a:t>
            </a:r>
          </a:p>
        </p:txBody>
      </p:sp>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39173" y="4059158"/>
            <a:ext cx="2817388" cy="2113041"/>
          </a:xfrm>
          <a:prstGeom prst="rect">
            <a:avLst/>
          </a:prstGeom>
        </p:spPr>
      </p:pic>
      <p:sp>
        <p:nvSpPr>
          <p:cNvPr id="5" name="Rectangle 4"/>
          <p:cNvSpPr/>
          <p:nvPr/>
        </p:nvSpPr>
        <p:spPr>
          <a:xfrm>
            <a:off x="4452938" y="1425416"/>
            <a:ext cx="4572000" cy="1908215"/>
          </a:xfrm>
          <a:prstGeom prst="rect">
            <a:avLst/>
          </a:prstGeom>
        </p:spPr>
        <p:txBody>
          <a:bodyPr>
            <a:spAutoFit/>
          </a:bodyPr>
          <a:lstStyle/>
          <a:p>
            <a:pPr>
              <a:spcBef>
                <a:spcPts val="1200"/>
              </a:spcBef>
            </a:pPr>
            <a:r>
              <a:rPr lang="en-GB" i="1" dirty="0"/>
              <a:t>“they discover that the engineers move a storage area, they believed that it would be on the ground floor and it was now on the first floor. And they were not aware of this until they visually see it</a:t>
            </a:r>
            <a:r>
              <a:rPr lang="en-GB" i="1" dirty="0" smtClean="0"/>
              <a:t>.”</a:t>
            </a:r>
          </a:p>
          <a:p>
            <a:pPr algn="r">
              <a:spcBef>
                <a:spcPts val="1200"/>
              </a:spcBef>
            </a:pPr>
            <a:r>
              <a:rPr lang="en-GB" b="1" dirty="0"/>
              <a:t>(about the </a:t>
            </a:r>
            <a:r>
              <a:rPr lang="en-GB" b="1" dirty="0" smtClean="0"/>
              <a:t>system) </a:t>
            </a:r>
            <a:endParaRPr lang="en-GB" b="1" dirty="0"/>
          </a:p>
        </p:txBody>
      </p:sp>
    </p:spTree>
    <p:extLst>
      <p:ext uri="{BB962C8B-B14F-4D97-AF65-F5344CB8AC3E}">
        <p14:creationId xmlns:p14="http://schemas.microsoft.com/office/powerpoint/2010/main" xmlns="" val="1539422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Aha! Moment</a:t>
            </a:r>
            <a:r>
              <a:rPr lang="en-GB" dirty="0">
                <a:latin typeface="Arial Bold" panose="020B0704020202020204" pitchFamily="34" charset="0"/>
                <a:cs typeface="Arial Bold" panose="020B0704020202020204" pitchFamily="34" charset="0"/>
              </a:rPr>
              <a:t>	 </a:t>
            </a:r>
            <a:r>
              <a:rPr lang="en-GB" dirty="0" smtClean="0">
                <a:latin typeface="Arial Bold" panose="020B0704020202020204" pitchFamily="34" charset="0"/>
                <a:cs typeface="Arial Bold" panose="020B0704020202020204" pitchFamily="34" charset="0"/>
              </a:rPr>
              <a:t>                                        </a:t>
            </a:r>
            <a:r>
              <a:rPr lang="en-GB" sz="2400" dirty="0" smtClean="0">
                <a:latin typeface="Arial Bold" panose="020B0704020202020204" pitchFamily="34" charset="0"/>
                <a:cs typeface="Arial Bold" panose="020B0704020202020204" pitchFamily="34" charset="0"/>
              </a:rPr>
              <a:t>Findings</a:t>
            </a:r>
            <a:endParaRPr lang="en-GB" sz="2400"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17</a:t>
            </a:fld>
            <a:endParaRPr lang="en-GB"/>
          </a:p>
        </p:txBody>
      </p:sp>
      <p:graphicFrame>
        <p:nvGraphicFramePr>
          <p:cNvPr id="6" name="Diagram 5"/>
          <p:cNvGraphicFramePr/>
          <p:nvPr>
            <p:extLst>
              <p:ext uri="{D42A27DB-BD31-4B8C-83A1-F6EECF244321}">
                <p14:modId xmlns:p14="http://schemas.microsoft.com/office/powerpoint/2010/main" xmlns="" val="328992944"/>
              </p:ext>
            </p:extLst>
          </p:nvPr>
        </p:nvGraphicFramePr>
        <p:xfrm>
          <a:off x="5257800" y="4145280"/>
          <a:ext cx="3767138" cy="2026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993582" y="1953269"/>
            <a:ext cx="5976938" cy="646331"/>
          </a:xfrm>
          <a:prstGeom prst="rect">
            <a:avLst/>
          </a:prstGeom>
          <a:noFill/>
        </p:spPr>
        <p:txBody>
          <a:bodyPr wrap="square" rtlCol="0">
            <a:spAutoFit/>
          </a:bodyPr>
          <a:lstStyle/>
          <a:p>
            <a:pPr>
              <a:spcBef>
                <a:spcPts val="1200"/>
              </a:spcBef>
            </a:pPr>
            <a:r>
              <a:rPr lang="en-GB" i="1" dirty="0" smtClean="0"/>
              <a:t>“So we went Aha! there must be some connection here between rejecting the wheels and having this”</a:t>
            </a:r>
          </a:p>
        </p:txBody>
      </p:sp>
      <p:pic>
        <p:nvPicPr>
          <p:cNvPr id="5" name="Picture 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76542" y="4059318"/>
            <a:ext cx="2817177" cy="2112883"/>
          </a:xfrm>
          <a:prstGeom prst="rect">
            <a:avLst/>
          </a:prstGeom>
        </p:spPr>
      </p:pic>
    </p:spTree>
    <p:extLst>
      <p:ext uri="{BB962C8B-B14F-4D97-AF65-F5344CB8AC3E}">
        <p14:creationId xmlns:p14="http://schemas.microsoft.com/office/powerpoint/2010/main" xmlns="" val="2418402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Cognitive biases</a:t>
            </a:r>
            <a:r>
              <a:rPr lang="en-GB" dirty="0">
                <a:latin typeface="Arial Bold" panose="020B0704020202020204" pitchFamily="34" charset="0"/>
                <a:cs typeface="Arial Bold" panose="020B0704020202020204" pitchFamily="34" charset="0"/>
              </a:rPr>
              <a:t>	 </a:t>
            </a:r>
            <a:r>
              <a:rPr lang="en-GB" dirty="0" smtClean="0">
                <a:latin typeface="Arial Bold" panose="020B0704020202020204" pitchFamily="34" charset="0"/>
                <a:cs typeface="Arial Bold" panose="020B0704020202020204" pitchFamily="34" charset="0"/>
              </a:rPr>
              <a:t>                               </a:t>
            </a:r>
            <a:r>
              <a:rPr lang="en-GB" sz="2400" dirty="0" smtClean="0">
                <a:latin typeface="Arial Bold" panose="020B0704020202020204" pitchFamily="34" charset="0"/>
                <a:cs typeface="Arial Bold" panose="020B0704020202020204" pitchFamily="34" charset="0"/>
              </a:rPr>
              <a:t>Findings</a:t>
            </a:r>
            <a:endParaRPr lang="en-GB" sz="2400"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18</a:t>
            </a:fld>
            <a:endParaRPr lang="en-GB"/>
          </a:p>
        </p:txBody>
      </p:sp>
      <p:sp>
        <p:nvSpPr>
          <p:cNvPr id="4" name="Rectangle 3"/>
          <p:cNvSpPr/>
          <p:nvPr/>
        </p:nvSpPr>
        <p:spPr>
          <a:xfrm>
            <a:off x="169863" y="1329908"/>
            <a:ext cx="6550977" cy="1338828"/>
          </a:xfrm>
          <a:prstGeom prst="rect">
            <a:avLst/>
          </a:prstGeom>
        </p:spPr>
        <p:txBody>
          <a:bodyPr wrap="square">
            <a:spAutoFit/>
          </a:bodyPr>
          <a:lstStyle/>
          <a:p>
            <a:pPr>
              <a:lnSpc>
                <a:spcPct val="150000"/>
              </a:lnSpc>
              <a:spcAft>
                <a:spcPts val="1000"/>
              </a:spcAft>
            </a:pPr>
            <a:r>
              <a:rPr lang="en-GB" i="1" dirty="0" smtClean="0">
                <a:latin typeface="Calibri" panose="020F0502020204030204" pitchFamily="34" charset="0"/>
                <a:ea typeface="Times New Roman" panose="02020603050405020304" pitchFamily="18" charset="0"/>
                <a:cs typeface="Times New Roman" panose="02020603050405020304" pitchFamily="18" charset="0"/>
              </a:rPr>
              <a:t>‘if </a:t>
            </a:r>
            <a:r>
              <a:rPr lang="en-GB" i="1" dirty="0">
                <a:latin typeface="Calibri" panose="020F0502020204030204" pitchFamily="34" charset="0"/>
                <a:ea typeface="Times New Roman" panose="02020603050405020304" pitchFamily="18" charset="0"/>
                <a:cs typeface="Times New Roman" panose="02020603050405020304" pitchFamily="18" charset="0"/>
              </a:rPr>
              <a:t>it is theoretically possible that some things will happen, I can't guarantee you it won't happen. It is going to happen. It is that simple</a:t>
            </a:r>
            <a:r>
              <a:rPr lang="en-GB" i="1" dirty="0" smtClean="0">
                <a:latin typeface="Calibri" panose="020F0502020204030204" pitchFamily="34" charset="0"/>
                <a:ea typeface="Times New Roman" panose="02020603050405020304" pitchFamily="18" charset="0"/>
                <a:cs typeface="Times New Roman" panose="02020603050405020304" pitchFamily="18" charset="0"/>
              </a:rPr>
              <a:t>.’ </a:t>
            </a:r>
            <a:r>
              <a:rPr lang="en-GB" b="1" dirty="0">
                <a:latin typeface="Calibri" panose="020F0502020204030204" pitchFamily="34" charset="0"/>
                <a:ea typeface="Times New Roman" panose="02020603050405020304" pitchFamily="18" charset="0"/>
                <a:cs typeface="Times New Roman" panose="02020603050405020304" pitchFamily="18" charset="0"/>
              </a:rPr>
              <a:t>(neglect of </a:t>
            </a:r>
            <a:r>
              <a:rPr lang="en-GB" b="1" dirty="0" smtClean="0">
                <a:latin typeface="Calibri" panose="020F0502020204030204" pitchFamily="34" charset="0"/>
                <a:ea typeface="Times New Roman" panose="02020603050405020304" pitchFamily="18" charset="0"/>
                <a:cs typeface="Times New Roman" panose="02020603050405020304" pitchFamily="18" charset="0"/>
              </a:rPr>
              <a:t>probability)</a:t>
            </a:r>
            <a:endParaRPr lang="en-GB" sz="16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304800" y="4571891"/>
            <a:ext cx="5669280" cy="1338828"/>
          </a:xfrm>
          <a:prstGeom prst="rect">
            <a:avLst/>
          </a:prstGeom>
        </p:spPr>
        <p:txBody>
          <a:bodyPr wrap="square">
            <a:spAutoFit/>
          </a:bodyPr>
          <a:lstStyle/>
          <a:p>
            <a:pPr>
              <a:lnSpc>
                <a:spcPct val="150000"/>
              </a:lnSpc>
              <a:spcAft>
                <a:spcPts val="1000"/>
              </a:spcAft>
            </a:pPr>
            <a:r>
              <a:rPr lang="en-GB" i="1" dirty="0">
                <a:latin typeface="Calibri" panose="020F0502020204030204" pitchFamily="34" charset="0"/>
                <a:ea typeface="Times New Roman" panose="02020603050405020304" pitchFamily="18" charset="0"/>
                <a:cs typeface="Times New Roman" panose="02020603050405020304" pitchFamily="18" charset="0"/>
              </a:rPr>
              <a:t>‘if we reported back that you need 85 classrooms, they were gonna tell us that we haven't done our work properly.’ </a:t>
            </a:r>
            <a:r>
              <a:rPr lang="en-GB" b="1" dirty="0">
                <a:latin typeface="Calibri" panose="020F0502020204030204" pitchFamily="34" charset="0"/>
                <a:ea typeface="Times New Roman" panose="02020603050405020304" pitchFamily="18" charset="0"/>
                <a:cs typeface="Times New Roman" panose="02020603050405020304" pitchFamily="18" charset="0"/>
              </a:rPr>
              <a:t>(confirmation </a:t>
            </a:r>
            <a:r>
              <a:rPr lang="en-GB" b="1" dirty="0" smtClean="0">
                <a:latin typeface="Calibri" panose="020F0502020204030204" pitchFamily="34" charset="0"/>
                <a:ea typeface="Times New Roman" panose="02020603050405020304" pitchFamily="18" charset="0"/>
                <a:cs typeface="Times New Roman" panose="02020603050405020304" pitchFamily="18" charset="0"/>
              </a:rPr>
              <a:t>bias)</a:t>
            </a:r>
            <a:endParaRPr lang="en-GB" sz="16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4300538" y="2989154"/>
            <a:ext cx="4572000" cy="880369"/>
          </a:xfrm>
          <a:prstGeom prst="rect">
            <a:avLst/>
          </a:prstGeom>
        </p:spPr>
        <p:txBody>
          <a:bodyPr>
            <a:spAutoFit/>
          </a:bodyPr>
          <a:lstStyle/>
          <a:p>
            <a:pPr>
              <a:lnSpc>
                <a:spcPct val="150000"/>
              </a:lnSpc>
              <a:spcAft>
                <a:spcPts val="1000"/>
              </a:spcAft>
            </a:pPr>
            <a:r>
              <a:rPr lang="en-GB" dirty="0">
                <a:latin typeface="Calibri" panose="020F0502020204030204" pitchFamily="34" charset="0"/>
                <a:ea typeface="Times New Roman" panose="02020603050405020304" pitchFamily="18" charset="0"/>
                <a:cs typeface="Times New Roman" panose="02020603050405020304" pitchFamily="18" charset="0"/>
              </a:rPr>
              <a:t>‘</a:t>
            </a:r>
            <a:r>
              <a:rPr lang="en-GB" i="1" dirty="0">
                <a:latin typeface="Calibri" panose="020F0502020204030204" pitchFamily="34" charset="0"/>
                <a:ea typeface="Times New Roman" panose="02020603050405020304" pitchFamily="18" charset="0"/>
                <a:cs typeface="Times New Roman" panose="02020603050405020304" pitchFamily="18" charset="0"/>
              </a:rPr>
              <a:t>And they haven't thought it yet because they always think that this is the process.’ </a:t>
            </a:r>
            <a:r>
              <a:rPr lang="en-GB" b="1" dirty="0">
                <a:latin typeface="Calibri" panose="020F0502020204030204" pitchFamily="34" charset="0"/>
                <a:ea typeface="Times New Roman" panose="02020603050405020304" pitchFamily="18" charset="0"/>
                <a:cs typeface="Times New Roman" panose="02020603050405020304" pitchFamily="18" charset="0"/>
              </a:rPr>
              <a:t>(</a:t>
            </a:r>
            <a:r>
              <a:rPr lang="en-GB" b="1" dirty="0" smtClean="0">
                <a:latin typeface="Calibri" panose="020F0502020204030204" pitchFamily="34" charset="0"/>
                <a:ea typeface="Times New Roman" panose="02020603050405020304" pitchFamily="18" charset="0"/>
                <a:cs typeface="Times New Roman" panose="02020603050405020304" pitchFamily="18" charset="0"/>
              </a:rPr>
              <a:t>framing)</a:t>
            </a:r>
            <a:endParaRPr lang="en-GB" sz="1600" b="1"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05367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Key Factors							</a:t>
            </a:r>
            <a:r>
              <a:rPr lang="en-GB" dirty="0">
                <a:latin typeface="Arial Bold" panose="020B0704020202020204" pitchFamily="34" charset="0"/>
                <a:cs typeface="Arial Bold" panose="020B0704020202020204" pitchFamily="34" charset="0"/>
              </a:rPr>
              <a:t>				</a:t>
            </a:r>
            <a:r>
              <a:rPr lang="en-GB" sz="2400" dirty="0" smtClean="0">
                <a:latin typeface="Arial Bold" panose="020B0704020202020204" pitchFamily="34" charset="0"/>
                <a:cs typeface="Arial Bold" panose="020B0704020202020204" pitchFamily="34" charset="0"/>
              </a:rPr>
              <a:t>Findings</a:t>
            </a:r>
            <a:endParaRPr lang="en-GB" sz="3600" dirty="0">
              <a:latin typeface="Arial Bold" panose="020B0704020202020204" pitchFamily="34" charset="0"/>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4D9DDB57-4DEF-4526-80DF-4F2114D70D37}" type="slidenum">
              <a:rPr lang="en-GB" smtClean="0"/>
              <a:pPr/>
              <a:t>19</a:t>
            </a:fld>
            <a:endParaRPr lang="en-GB"/>
          </a:p>
        </p:txBody>
      </p:sp>
      <p:graphicFrame>
        <p:nvGraphicFramePr>
          <p:cNvPr id="7" name="Διάγραμμα 6"/>
          <p:cNvGraphicFramePr/>
          <p:nvPr>
            <p:extLst>
              <p:ext uri="{D42A27DB-BD31-4B8C-83A1-F6EECF244321}">
                <p14:modId xmlns:p14="http://schemas.microsoft.com/office/powerpoint/2010/main" xmlns="" val="835490297"/>
              </p:ext>
            </p:extLst>
          </p:nvPr>
        </p:nvGraphicFramePr>
        <p:xfrm>
          <a:off x="169863" y="1583140"/>
          <a:ext cx="8728477" cy="429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06718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Bold" panose="020B0704020202020204" pitchFamily="34" charset="0"/>
                <a:cs typeface="Arial Bold" panose="020B0704020202020204" pitchFamily="34" charset="0"/>
              </a:rPr>
              <a:t>Contents</a:t>
            </a:r>
            <a:endParaRPr lang="en-GB" dirty="0">
              <a:latin typeface="Arial Bold" panose="020B0704020202020204" pitchFamily="34" charset="0"/>
              <a:cs typeface="Arial Bold" panose="020B0704020202020204" pitchFamily="34" charset="0"/>
            </a:endParaRPr>
          </a:p>
        </p:txBody>
      </p:sp>
      <p:graphicFrame>
        <p:nvGraphicFramePr>
          <p:cNvPr id="6" name="Διάγραμμα 5"/>
          <p:cNvGraphicFramePr/>
          <p:nvPr>
            <p:extLst>
              <p:ext uri="{D42A27DB-BD31-4B8C-83A1-F6EECF244321}">
                <p14:modId xmlns:p14="http://schemas.microsoft.com/office/powerpoint/2010/main" xmlns="" val="2511588823"/>
              </p:ext>
            </p:extLst>
          </p:nvPr>
        </p:nvGraphicFramePr>
        <p:xfrm>
          <a:off x="2092960" y="3464560"/>
          <a:ext cx="6212840" cy="2438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3218053" y="1853465"/>
            <a:ext cx="1895093" cy="1135023"/>
            <a:chOff x="106783" y="-9676"/>
            <a:chExt cx="1895093" cy="1135023"/>
          </a:xfrm>
          <a:solidFill>
            <a:srgbClr val="92D050"/>
          </a:solidFill>
        </p:grpSpPr>
        <p:sp>
          <p:nvSpPr>
            <p:cNvPr id="5" name="Rectangle 4"/>
            <p:cNvSpPr/>
            <p:nvPr/>
          </p:nvSpPr>
          <p:spPr>
            <a:xfrm>
              <a:off x="106783" y="484"/>
              <a:ext cx="1874773" cy="1124863"/>
            </a:xfrm>
            <a:prstGeom prst="rect">
              <a:avLst/>
            </a:prstGeom>
            <a:grp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 name="Rectangle 6"/>
            <p:cNvSpPr/>
            <p:nvPr/>
          </p:nvSpPr>
          <p:spPr>
            <a:xfrm>
              <a:off x="127103" y="-9676"/>
              <a:ext cx="1874773" cy="1124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Century Gothic" panose="020B0502020202020204" pitchFamily="34" charset="0"/>
                </a:rPr>
                <a:t>Previous Study, Findings</a:t>
              </a:r>
              <a:endParaRPr lang="en-GB" sz="2300" kern="1200" dirty="0">
                <a:latin typeface="Century Gothic" panose="020B0502020202020204" pitchFamily="34" charset="0"/>
              </a:endParaRPr>
            </a:p>
          </p:txBody>
        </p:sp>
      </p:grpSp>
    </p:spTree>
    <p:extLst>
      <p:ext uri="{BB962C8B-B14F-4D97-AF65-F5344CB8AC3E}">
        <p14:creationId xmlns:p14="http://schemas.microsoft.com/office/powerpoint/2010/main" xmlns="" val="2858258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9835" y="168275"/>
            <a:ext cx="8855075" cy="915988"/>
          </a:xfrm>
        </p:spPr>
        <p:txBody>
          <a:bodyPr>
            <a:noAutofit/>
          </a:bodyPr>
          <a:lstStyle/>
          <a:p>
            <a:pPr>
              <a:spcBef>
                <a:spcPts val="600"/>
              </a:spcBef>
            </a:pPr>
            <a:r>
              <a:rPr lang="en-GB" dirty="0" smtClean="0"/>
              <a:t>Interviews Conclusions</a:t>
            </a:r>
            <a:endParaRPr lang="en-GB" dirty="0"/>
          </a:p>
        </p:txBody>
      </p:sp>
      <p:grpSp>
        <p:nvGrpSpPr>
          <p:cNvPr id="15" name="Ομάδα 14"/>
          <p:cNvGrpSpPr/>
          <p:nvPr/>
        </p:nvGrpSpPr>
        <p:grpSpPr>
          <a:xfrm>
            <a:off x="242661" y="3431064"/>
            <a:ext cx="9106224" cy="2308324"/>
            <a:chOff x="176893" y="3105183"/>
            <a:chExt cx="9106224" cy="2308324"/>
          </a:xfrm>
        </p:grpSpPr>
        <p:grpSp>
          <p:nvGrpSpPr>
            <p:cNvPr id="10" name="Ομάδα 9"/>
            <p:cNvGrpSpPr/>
            <p:nvPr/>
          </p:nvGrpSpPr>
          <p:grpSpPr>
            <a:xfrm>
              <a:off x="176893" y="3389752"/>
              <a:ext cx="4346938" cy="659940"/>
              <a:chOff x="4446082" y="3697865"/>
              <a:chExt cx="4043905" cy="659940"/>
            </a:xfrm>
          </p:grpSpPr>
          <p:sp>
            <p:nvSpPr>
              <p:cNvPr id="11" name="TextBox 10"/>
              <p:cNvSpPr txBox="1"/>
              <p:nvPr/>
            </p:nvSpPr>
            <p:spPr>
              <a:xfrm>
                <a:off x="6473183" y="3795097"/>
                <a:ext cx="2016804" cy="461665"/>
              </a:xfrm>
              <a:prstGeom prst="rect">
                <a:avLst/>
              </a:prstGeom>
              <a:noFill/>
              <a:effectLst>
                <a:glow rad="139700">
                  <a:schemeClr val="accent6">
                    <a:satMod val="175000"/>
                    <a:alpha val="40000"/>
                  </a:schemeClr>
                </a:glow>
              </a:effectLst>
            </p:spPr>
            <p:txBody>
              <a:bodyPr wrap="square" rtlCol="0">
                <a:spAutoFit/>
              </a:bodyPr>
              <a:lstStyle/>
              <a:p>
                <a:pPr algn="ctr"/>
                <a:r>
                  <a:rPr lang="en-GB" sz="2400" dirty="0" smtClean="0">
                    <a:latin typeface="Century Gothic" panose="020B0502020202020204" pitchFamily="34" charset="0"/>
                  </a:rPr>
                  <a:t>Content</a:t>
                </a:r>
              </a:p>
            </p:txBody>
          </p:sp>
          <p:sp>
            <p:nvSpPr>
              <p:cNvPr id="12" name="Ορθογώνιο 11"/>
              <p:cNvSpPr/>
              <p:nvPr/>
            </p:nvSpPr>
            <p:spPr>
              <a:xfrm>
                <a:off x="6348627" y="3711474"/>
                <a:ext cx="429780" cy="646331"/>
              </a:xfrm>
              <a:prstGeom prst="rect">
                <a:avLst/>
              </a:prstGeom>
            </p:spPr>
            <p:txBody>
              <a:bodyPr wrap="none">
                <a:spAutoFit/>
              </a:bodyPr>
              <a:lstStyle/>
              <a:p>
                <a:r>
                  <a:rPr lang="en-GB" sz="3600" b="1" dirty="0" smtClean="0">
                    <a:ln w="22225">
                      <a:solidFill>
                        <a:schemeClr val="accent1"/>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effectLst>
                    <a:latin typeface="Century Gothic" panose="020B0502020202020204" pitchFamily="34" charset="0"/>
                  </a:rPr>
                  <a:t>&gt;</a:t>
                </a:r>
                <a:endParaRPr lang="en-GB" sz="3600" b="1" dirty="0">
                  <a:ln w="22225">
                    <a:solidFill>
                      <a:schemeClr val="accent1"/>
                    </a:solidFill>
                    <a:prstDash val="solid"/>
                  </a:ln>
                  <a:solidFill>
                    <a:schemeClr val="bg2">
                      <a:tint val="85000"/>
                      <a:satMod val="155000"/>
                    </a:schemeClr>
                  </a:solidFill>
                  <a:effectLst>
                    <a:glow rad="101600">
                      <a:schemeClr val="accent6">
                        <a:satMod val="175000"/>
                        <a:alpha val="40000"/>
                      </a:schemeClr>
                    </a:glow>
                    <a:outerShdw blurRad="41275" dist="20320" dir="1800000" algn="tl" rotWithShape="0">
                      <a:srgbClr val="000000">
                        <a:alpha val="40000"/>
                      </a:srgbClr>
                    </a:outerShdw>
                  </a:effectLst>
                  <a:latin typeface="Century Gothic" panose="020B0502020202020204" pitchFamily="34" charset="0"/>
                </a:endParaRPr>
              </a:p>
            </p:txBody>
          </p:sp>
          <p:sp>
            <p:nvSpPr>
              <p:cNvPr id="13" name="Ορθογώνιο 12"/>
              <p:cNvSpPr/>
              <p:nvPr/>
            </p:nvSpPr>
            <p:spPr>
              <a:xfrm>
                <a:off x="4446082" y="3697865"/>
                <a:ext cx="1970245" cy="584775"/>
              </a:xfrm>
              <a:prstGeom prst="rect">
                <a:avLst/>
              </a:prstGeom>
            </p:spPr>
            <p:txBody>
              <a:bodyPr wrap="none">
                <a:spAutoFit/>
              </a:bodyPr>
              <a:lstStyle/>
              <a:p>
                <a:r>
                  <a:rPr lang="en-GB" sz="3200" b="1" dirty="0">
                    <a:latin typeface="Century Gothic" panose="020B0502020202020204" pitchFamily="34" charset="0"/>
                  </a:rPr>
                  <a:t>O</a:t>
                </a:r>
                <a:r>
                  <a:rPr lang="en-GB" b="1" dirty="0" smtClean="0">
                    <a:latin typeface="Century Gothic" panose="020B0502020202020204" pitchFamily="34" charset="0"/>
                  </a:rPr>
                  <a:t>2</a:t>
                </a:r>
                <a:r>
                  <a:rPr lang="en-GB" sz="2000" b="1" dirty="0">
                    <a:latin typeface="Century Gothic" panose="020B0502020202020204" pitchFamily="34" charset="0"/>
                  </a:rPr>
                  <a:t>.</a:t>
                </a:r>
                <a:r>
                  <a:rPr lang="en-GB" sz="2400" dirty="0">
                    <a:latin typeface="Century Gothic" panose="020B0502020202020204" pitchFamily="34" charset="0"/>
                  </a:rPr>
                  <a:t>  </a:t>
                </a:r>
                <a:r>
                  <a:rPr lang="en-GB" sz="2400" dirty="0" smtClean="0">
                    <a:latin typeface="Century Gothic" panose="020B0502020202020204" pitchFamily="34" charset="0"/>
                  </a:rPr>
                  <a:t>Process</a:t>
                </a:r>
                <a:r>
                  <a:rPr lang="en-GB" sz="2800" dirty="0" smtClean="0">
                    <a:latin typeface="Century Gothic" panose="020B0502020202020204" pitchFamily="34" charset="0"/>
                  </a:rPr>
                  <a:t> </a:t>
                </a:r>
                <a:endParaRPr lang="en-GB" sz="2400" dirty="0">
                  <a:latin typeface="Century Gothic" panose="020B0502020202020204" pitchFamily="34" charset="0"/>
                </a:endParaRPr>
              </a:p>
            </p:txBody>
          </p:sp>
        </p:grpSp>
        <p:sp>
          <p:nvSpPr>
            <p:cNvPr id="19" name="TextBox 18"/>
            <p:cNvSpPr txBox="1"/>
            <p:nvPr/>
          </p:nvSpPr>
          <p:spPr>
            <a:xfrm>
              <a:off x="4412786" y="3105183"/>
              <a:ext cx="4870331" cy="2308324"/>
            </a:xfrm>
            <a:prstGeom prst="rect">
              <a:avLst/>
            </a:prstGeom>
            <a:noFill/>
          </p:spPr>
          <p:txBody>
            <a:bodyPr wrap="square" rtlCol="0">
              <a:spAutoFit/>
            </a:bodyPr>
            <a:lstStyle/>
            <a:p>
              <a:pPr>
                <a:lnSpc>
                  <a:spcPct val="150000"/>
                </a:lnSpc>
                <a:buClr>
                  <a:schemeClr val="accent6"/>
                </a:buClr>
                <a:buSzPct val="150000"/>
              </a:pPr>
              <a:r>
                <a:rPr lang="en-GB" sz="2400" i="1" dirty="0" smtClean="0">
                  <a:latin typeface="+mn-lt"/>
                </a:rPr>
                <a:t>Examples of Insights: </a:t>
              </a:r>
            </a:p>
            <a:p>
              <a:pPr marL="342900" indent="-342900">
                <a:lnSpc>
                  <a:spcPct val="150000"/>
                </a:lnSpc>
                <a:buClr>
                  <a:schemeClr val="accent6"/>
                </a:buClr>
                <a:buSzPct val="150000"/>
                <a:buFont typeface="Wingdings" panose="05000000000000000000" pitchFamily="2" charset="2"/>
                <a:buChar char="ü"/>
              </a:pPr>
              <a:r>
                <a:rPr lang="en-GB" sz="2400" i="1" dirty="0" smtClean="0">
                  <a:latin typeface="+mn-lt"/>
                </a:rPr>
                <a:t>with no model </a:t>
              </a:r>
            </a:p>
            <a:p>
              <a:pPr marL="342900" indent="-342900">
                <a:lnSpc>
                  <a:spcPct val="150000"/>
                </a:lnSpc>
                <a:buClr>
                  <a:schemeClr val="accent6"/>
                </a:buClr>
                <a:buSzPct val="150000"/>
                <a:buFont typeface="Wingdings" panose="05000000000000000000" pitchFamily="2" charset="2"/>
                <a:buChar char="ü"/>
              </a:pPr>
              <a:r>
                <a:rPr lang="en-GB" sz="2400" i="1" dirty="0">
                  <a:latin typeface="+mn-lt"/>
                </a:rPr>
                <a:t>w</a:t>
              </a:r>
              <a:r>
                <a:rPr lang="en-GB" sz="2400" i="1" dirty="0" smtClean="0">
                  <a:latin typeface="+mn-lt"/>
                </a:rPr>
                <a:t>ith model as a tool of thinking</a:t>
              </a:r>
            </a:p>
            <a:p>
              <a:pPr marL="342900" indent="-342900">
                <a:lnSpc>
                  <a:spcPct val="150000"/>
                </a:lnSpc>
                <a:buClr>
                  <a:schemeClr val="accent6"/>
                </a:buClr>
                <a:buSzPct val="150000"/>
                <a:buFont typeface="Wingdings" panose="05000000000000000000" pitchFamily="2" charset="2"/>
                <a:buChar char="ü"/>
              </a:pPr>
              <a:r>
                <a:rPr lang="en-GB" sz="2400" i="1" dirty="0" smtClean="0">
                  <a:latin typeface="+mn-lt"/>
                </a:rPr>
                <a:t>with ‘wrong’ model</a:t>
              </a:r>
            </a:p>
          </p:txBody>
        </p:sp>
      </p:grpSp>
      <p:grpSp>
        <p:nvGrpSpPr>
          <p:cNvPr id="7" name="Ομάδα 6"/>
          <p:cNvGrpSpPr/>
          <p:nvPr/>
        </p:nvGrpSpPr>
        <p:grpSpPr>
          <a:xfrm>
            <a:off x="176893" y="1828169"/>
            <a:ext cx="5145734" cy="584775"/>
            <a:chOff x="4499992" y="2107107"/>
            <a:chExt cx="4802685" cy="584775"/>
          </a:xfrm>
        </p:grpSpPr>
        <p:sp>
          <p:nvSpPr>
            <p:cNvPr id="8" name="TextBox 7"/>
            <p:cNvSpPr txBox="1"/>
            <p:nvPr/>
          </p:nvSpPr>
          <p:spPr>
            <a:xfrm>
              <a:off x="4499992" y="2107107"/>
              <a:ext cx="4802685" cy="584775"/>
            </a:xfrm>
            <a:prstGeom prst="rect">
              <a:avLst/>
            </a:prstGeom>
            <a:noFill/>
          </p:spPr>
          <p:txBody>
            <a:bodyPr wrap="square" rtlCol="0">
              <a:spAutoFit/>
            </a:bodyPr>
            <a:lstStyle/>
            <a:p>
              <a:r>
                <a:rPr lang="en-GB" sz="3200" b="1" dirty="0">
                  <a:latin typeface="Century Gothic" panose="020B0502020202020204" pitchFamily="34" charset="0"/>
                </a:rPr>
                <a:t>O</a:t>
              </a:r>
              <a:r>
                <a:rPr lang="en-GB" b="1" dirty="0" smtClean="0">
                  <a:latin typeface="Century Gothic" panose="020B0502020202020204" pitchFamily="34" charset="0"/>
                </a:rPr>
                <a:t>1</a:t>
              </a:r>
              <a:r>
                <a:rPr lang="en-GB" sz="3200" b="1" dirty="0" smtClean="0">
                  <a:latin typeface="Century Gothic" panose="020B0502020202020204" pitchFamily="34" charset="0"/>
                </a:rPr>
                <a:t>.</a:t>
              </a:r>
              <a:r>
                <a:rPr lang="en-GB" sz="3200" dirty="0" smtClean="0">
                  <a:solidFill>
                    <a:schemeClr val="accent1"/>
                  </a:solidFill>
                  <a:latin typeface="Century Gothic" panose="020B0502020202020204" pitchFamily="34" charset="0"/>
                </a:rPr>
                <a:t>  </a:t>
              </a:r>
              <a:r>
                <a:rPr lang="en-GB" sz="3200" dirty="0" smtClean="0">
                  <a:latin typeface="Century Gothic" panose="020B0502020202020204" pitchFamily="34" charset="0"/>
                </a:rPr>
                <a:t>Simulation      Insights</a:t>
              </a:r>
              <a:endParaRPr lang="en-GB" sz="3600" dirty="0" smtClean="0">
                <a:latin typeface="Century Gothic" panose="020B0502020202020204" pitchFamily="34" charset="0"/>
              </a:endParaRPr>
            </a:p>
          </p:txBody>
        </p:sp>
        <p:sp>
          <p:nvSpPr>
            <p:cNvPr id="9" name="Δεξιό βέλος 8"/>
            <p:cNvSpPr/>
            <p:nvPr/>
          </p:nvSpPr>
          <p:spPr>
            <a:xfrm>
              <a:off x="7354613" y="2319532"/>
              <a:ext cx="418121" cy="173364"/>
            </a:xfrm>
            <a:prstGeom prst="rightArrow">
              <a:avLst/>
            </a:prstGeom>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bg1"/>
                </a:solidFill>
                <a:effectLst>
                  <a:glow rad="101600">
                    <a:schemeClr val="accent1">
                      <a:satMod val="175000"/>
                      <a:alpha val="40000"/>
                    </a:schemeClr>
                  </a:glow>
                </a:effectLst>
                <a:latin typeface="Century Gothic" panose="020B0502020202020204" pitchFamily="34" charset="0"/>
              </a:endParaRPr>
            </a:p>
          </p:txBody>
        </p:sp>
      </p:grpSp>
      <p:sp>
        <p:nvSpPr>
          <p:cNvPr id="14" name="TextBox 13"/>
          <p:cNvSpPr txBox="1"/>
          <p:nvPr/>
        </p:nvSpPr>
        <p:spPr>
          <a:xfrm>
            <a:off x="5322627" y="1823872"/>
            <a:ext cx="4171824" cy="589072"/>
          </a:xfrm>
          <a:prstGeom prst="rect">
            <a:avLst/>
          </a:prstGeom>
          <a:noFill/>
        </p:spPr>
        <p:txBody>
          <a:bodyPr wrap="square" rtlCol="0">
            <a:spAutoFit/>
          </a:bodyPr>
          <a:lstStyle/>
          <a:p>
            <a:pPr marL="342900" indent="-342900">
              <a:lnSpc>
                <a:spcPct val="150000"/>
              </a:lnSpc>
              <a:buClr>
                <a:schemeClr val="accent6"/>
              </a:buClr>
              <a:buSzPct val="150000"/>
              <a:buFont typeface="Wingdings" panose="05000000000000000000" pitchFamily="2" charset="2"/>
              <a:buChar char="ü"/>
            </a:pPr>
            <a:r>
              <a:rPr lang="en-GB" sz="2400" i="1" dirty="0" smtClean="0">
                <a:latin typeface="+mn-lt"/>
              </a:rPr>
              <a:t>Many examples of Insights</a:t>
            </a:r>
          </a:p>
        </p:txBody>
      </p:sp>
    </p:spTree>
    <p:extLst>
      <p:ext uri="{BB962C8B-B14F-4D97-AF65-F5344CB8AC3E}">
        <p14:creationId xmlns:p14="http://schemas.microsoft.com/office/powerpoint/2010/main" xmlns="" val="344612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75332" y="1376378"/>
            <a:ext cx="1586887"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dirty="0" smtClean="0">
                <a:latin typeface="Century Gothic" panose="020B0502020202020204" pitchFamily="34" charset="0"/>
              </a:rPr>
              <a:t>Where </a:t>
            </a:r>
            <a:endParaRPr lang="el-GR" dirty="0" smtClean="0">
              <a:latin typeface="Century Gothic" panose="020B0502020202020204" pitchFamily="34" charset="0"/>
            </a:endParaRPr>
          </a:p>
          <a:p>
            <a:r>
              <a:rPr lang="en-GB" dirty="0" smtClean="0">
                <a:latin typeface="Century Gothic" panose="020B0502020202020204" pitchFamily="34" charset="0"/>
              </a:rPr>
              <a:t>I want to be</a:t>
            </a:r>
            <a:endParaRPr lang="en-GB" dirty="0">
              <a:latin typeface="Century Gothic" panose="020B0502020202020204" pitchFamily="34" charset="0"/>
            </a:endParaRPr>
          </a:p>
        </p:txBody>
      </p:sp>
      <p:graphicFrame>
        <p:nvGraphicFramePr>
          <p:cNvPr id="28" name="Διάγραμμα 27"/>
          <p:cNvGraphicFramePr/>
          <p:nvPr>
            <p:extLst>
              <p:ext uri="{D42A27DB-BD31-4B8C-83A1-F6EECF244321}">
                <p14:modId xmlns:p14="http://schemas.microsoft.com/office/powerpoint/2010/main" xmlns="" val="3857656898"/>
              </p:ext>
            </p:extLst>
          </p:nvPr>
        </p:nvGraphicFramePr>
        <p:xfrm>
          <a:off x="4988567" y="1730014"/>
          <a:ext cx="4136334" cy="4317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Τίτλος 1"/>
          <p:cNvSpPr>
            <a:spLocks noGrp="1"/>
          </p:cNvSpPr>
          <p:nvPr>
            <p:ph type="title"/>
          </p:nvPr>
        </p:nvSpPr>
        <p:spPr>
          <a:xfrm>
            <a:off x="169863" y="181923"/>
            <a:ext cx="8855075" cy="915988"/>
          </a:xfrm>
        </p:spPr>
        <p:txBody>
          <a:bodyPr/>
          <a:lstStyle/>
          <a:p>
            <a:r>
              <a:rPr lang="en-GB" dirty="0" smtClean="0">
                <a:latin typeface="Arial Bold" panose="020B0704020202020204" pitchFamily="34" charset="0"/>
                <a:cs typeface="Arial Bold" panose="020B0704020202020204" pitchFamily="34" charset="0"/>
              </a:rPr>
              <a:t>What is Insight? 								</a:t>
            </a:r>
            <a:endParaRPr lang="en-GB" dirty="0">
              <a:latin typeface="Arial Bold" panose="020B0704020202020204" pitchFamily="34" charset="0"/>
              <a:cs typeface="Arial Bold" panose="020B0704020202020204" pitchFamily="34" charset="0"/>
            </a:endParaRPr>
          </a:p>
        </p:txBody>
      </p:sp>
      <p:graphicFrame>
        <p:nvGraphicFramePr>
          <p:cNvPr id="10" name="Διάγραμμα 9"/>
          <p:cNvGraphicFramePr/>
          <p:nvPr>
            <p:extLst>
              <p:ext uri="{D42A27DB-BD31-4B8C-83A1-F6EECF244321}">
                <p14:modId xmlns:p14="http://schemas.microsoft.com/office/powerpoint/2010/main" xmlns="" val="1502160297"/>
              </p:ext>
            </p:extLst>
          </p:nvPr>
        </p:nvGraphicFramePr>
        <p:xfrm>
          <a:off x="169863" y="4326337"/>
          <a:ext cx="4797922" cy="19071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42" name="Picture 18" descr="C:\Users\anastasia\AppData\Local\Microsoft\Windows\INetCache\IE\DYQ5IX0M\MC900441884[1].wmf"/>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7974083" y="2074450"/>
            <a:ext cx="1009935" cy="9977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3" name="Picture 19" descr="C:\Users\anastasia\AppData\Local\Microsoft\Windows\INetCache\IE\UJNDNZHC\MC900441890[1].wmf"/>
          <p:cNvPicPr>
            <a:picLocks noChangeAspect="1" noChangeArrowheads="1"/>
          </p:cNvPicPr>
          <p:nvPr/>
        </p:nvPicPr>
        <p:blipFill>
          <a:blip r:embed="rId14">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a:off x="238103" y="4135457"/>
            <a:ext cx="991411" cy="1096797"/>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C:\Users\anastasia\AppData\Local\Microsoft\Windows\INetCache\IE\8O6WOX7W\MC900441892[2].wmf"/>
          <p:cNvPicPr>
            <a:picLocks noChangeAspect="1" noChangeArrowheads="1"/>
          </p:cNvPicPr>
          <p:nvPr/>
        </p:nvPicPr>
        <p:blipFill>
          <a:blip r:embed="rId15">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3858588" y="3349955"/>
            <a:ext cx="1089025"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C:\Users\anastasia\AppData\Local\Microsoft\Windows\INetCache\IE\DYQ5IX0M\MC900441880[2].wmf"/>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5196926" y="2661317"/>
            <a:ext cx="775639" cy="10816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38103" y="1376379"/>
            <a:ext cx="122829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latin typeface="Century Gothic" panose="020B0502020202020204" pitchFamily="34" charset="0"/>
              </a:rPr>
              <a:t>Where </a:t>
            </a:r>
            <a:endParaRPr lang="el-GR" dirty="0" smtClean="0">
              <a:latin typeface="Century Gothic" panose="020B0502020202020204" pitchFamily="34" charset="0"/>
            </a:endParaRPr>
          </a:p>
          <a:p>
            <a:r>
              <a:rPr lang="en-GB" dirty="0" smtClean="0">
                <a:latin typeface="Century Gothic" panose="020B0502020202020204" pitchFamily="34" charset="0"/>
              </a:rPr>
              <a:t>I am now</a:t>
            </a:r>
            <a:endParaRPr lang="en-GB" dirty="0">
              <a:latin typeface="Century Gothic" panose="020B0502020202020204" pitchFamily="34" charset="0"/>
            </a:endParaRPr>
          </a:p>
        </p:txBody>
      </p:sp>
      <p:sp>
        <p:nvSpPr>
          <p:cNvPr id="17" name="Rounded Rectangular Callout 4"/>
          <p:cNvSpPr/>
          <p:nvPr/>
        </p:nvSpPr>
        <p:spPr>
          <a:xfrm>
            <a:off x="5846049" y="2524837"/>
            <a:ext cx="909604" cy="390799"/>
          </a:xfrm>
          <a:prstGeom prst="wedgeRoundRectCallout">
            <a:avLst>
              <a:gd name="adj1" fmla="val -40143"/>
              <a:gd name="adj2" fmla="val 75634"/>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600" dirty="0" smtClean="0">
                <a:latin typeface="Microsoft Sans Serif" pitchFamily="34" charset="0"/>
                <a:cs typeface="Microsoft Sans Serif" pitchFamily="34" charset="0"/>
              </a:rPr>
              <a:t>Aha!</a:t>
            </a:r>
            <a:endParaRPr lang="en-GB" sz="1600" dirty="0">
              <a:latin typeface="Microsoft Sans Serif" pitchFamily="34" charset="0"/>
              <a:cs typeface="Microsoft Sans Serif" pitchFamily="34" charset="0"/>
            </a:endParaRPr>
          </a:p>
        </p:txBody>
      </p:sp>
      <p:cxnSp>
        <p:nvCxnSpPr>
          <p:cNvPr id="14" name="Ευθεία γραμμή σύνδεσης 13"/>
          <p:cNvCxnSpPr/>
          <p:nvPr/>
        </p:nvCxnSpPr>
        <p:spPr>
          <a:xfrm>
            <a:off x="4985210" y="1611851"/>
            <a:ext cx="0" cy="4517675"/>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
        <p:nvSpPr>
          <p:cNvPr id="24" name="Επεξήγηση με στρογγυλεμένο παραλληλόγραμμο 23"/>
          <p:cNvSpPr/>
          <p:nvPr/>
        </p:nvSpPr>
        <p:spPr>
          <a:xfrm>
            <a:off x="856729" y="3412315"/>
            <a:ext cx="1187364" cy="600429"/>
          </a:xfrm>
          <a:prstGeom prst="wedgeRoundRectCallout">
            <a:avLst>
              <a:gd name="adj1" fmla="val -55259"/>
              <a:gd name="adj2" fmla="val 76138"/>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 think I know</a:t>
            </a:r>
            <a:endParaRPr lang="en-GB" dirty="0"/>
          </a:p>
        </p:txBody>
      </p:sp>
      <p:sp>
        <p:nvSpPr>
          <p:cNvPr id="25" name="Επεξήγηση με στρογγυλεμένο παραλληλόγραμμο 24"/>
          <p:cNvSpPr/>
          <p:nvPr/>
        </p:nvSpPr>
        <p:spPr>
          <a:xfrm>
            <a:off x="802137" y="3412316"/>
            <a:ext cx="1456571" cy="620560"/>
          </a:xfrm>
          <a:prstGeom prst="wedgeRoundRectCallout">
            <a:avLst>
              <a:gd name="adj1" fmla="val -40717"/>
              <a:gd name="adj2" fmla="val 7210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No, I didn’t know…</a:t>
            </a:r>
            <a:endParaRPr lang="en-GB" dirty="0"/>
          </a:p>
        </p:txBody>
      </p:sp>
      <p:sp>
        <p:nvSpPr>
          <p:cNvPr id="26" name="TextBox 25"/>
          <p:cNvSpPr txBox="1"/>
          <p:nvPr/>
        </p:nvSpPr>
        <p:spPr>
          <a:xfrm>
            <a:off x="3462795" y="1514879"/>
            <a:ext cx="129039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dirty="0" smtClean="0">
                <a:latin typeface="Century Gothic" panose="020B0502020202020204" pitchFamily="34" charset="0"/>
              </a:rPr>
              <a:t>Impasse</a:t>
            </a:r>
            <a:endParaRPr lang="en-GB" dirty="0">
              <a:latin typeface="Century Gothic" panose="020B0502020202020204" pitchFamily="34" charset="0"/>
            </a:endParaRPr>
          </a:p>
        </p:txBody>
      </p:sp>
      <p:pic>
        <p:nvPicPr>
          <p:cNvPr id="34" name="Picture 19" descr="C:\Users\anastasia\AppData\Local\Microsoft\Windows\INetCache\IE\UJNDNZHC\MC900441890[1].wmf"/>
          <p:cNvPicPr>
            <a:picLocks noChangeAspect="1" noChangeArrowheads="1"/>
          </p:cNvPicPr>
          <p:nvPr/>
        </p:nvPicPr>
        <p:blipFill>
          <a:blip r:embed="rId14">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241275" y="4135457"/>
            <a:ext cx="991411" cy="1096797"/>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5187813" y="1514879"/>
            <a:ext cx="996287"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smtClean="0">
                <a:latin typeface="Century Gothic" panose="020B0502020202020204" pitchFamily="34" charset="0"/>
              </a:rPr>
              <a:t>Insight</a:t>
            </a:r>
            <a:endParaRPr lang="en-GB" dirty="0">
              <a:latin typeface="Century Gothic" panose="020B0502020202020204" pitchFamily="34" charset="0"/>
            </a:endParaRPr>
          </a:p>
        </p:txBody>
      </p:sp>
      <p:pic>
        <p:nvPicPr>
          <p:cNvPr id="3" name="Picture 2" descr="C:\Users\anastasia\AppData\Local\Microsoft\Windows\INetCache\IE\8O6WOX7W\MC900441898[1].wmf"/>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4967785" y="5339883"/>
            <a:ext cx="894605" cy="7896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70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6 -8.14061E-7 L 0.36858 -0.14316 L -0.01492 0.01203 L 0.37015 -0.14501 L 5.55556E-6 -8.14061E-7 Z " pathEditMode="relative" ptsTypes="AAAAA">
                                      <p:cBhvr>
                                        <p:cTn id="6" dur="2500" fill="hold"/>
                                        <p:tgtEl>
                                          <p:spTgt spid="1043"/>
                                        </p:tgtEl>
                                        <p:attrNameLst>
                                          <p:attrName>ppt_x</p:attrName>
                                          <p:attrName>ppt_y</p:attrName>
                                        </p:attrNameLst>
                                      </p:cBhvr>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par>
                          <p:cTn id="9" fill="hold">
                            <p:stCondLst>
                              <p:cond delay="2500"/>
                            </p:stCondLst>
                            <p:childTnLst>
                              <p:par>
                                <p:cTn id="10" presetID="22" presetClass="exit" presetSubtype="4" fill="hold" grpId="1" nodeType="afterEffect">
                                  <p:stCondLst>
                                    <p:cond delay="0"/>
                                  </p:stCondLst>
                                  <p:childTnLst>
                                    <p:animEffect transition="out" filter="wipe(down)">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par>
                          <p:cTn id="13" fill="hold">
                            <p:stCondLst>
                              <p:cond delay="3000"/>
                            </p:stCondLst>
                            <p:childTnLst>
                              <p:par>
                                <p:cTn id="14" presetID="22" presetClass="entr" presetSubtype="4"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3500"/>
                            </p:stCondLst>
                            <p:childTnLst>
                              <p:par>
                                <p:cTn id="21" presetID="1" presetClass="entr" presetSubtype="0" fill="hold" nodeType="afterEffect">
                                  <p:stCondLst>
                                    <p:cond delay="0"/>
                                  </p:stCondLst>
                                  <p:childTnLst>
                                    <p:set>
                                      <p:cBhvr>
                                        <p:cTn id="22" dur="1" fill="hold">
                                          <p:stCondLst>
                                            <p:cond delay="0"/>
                                          </p:stCondLst>
                                        </p:cTn>
                                        <p:tgtEl>
                                          <p:spTgt spid="10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46"/>
                                        </p:tgtEl>
                                        <p:attrNameLst>
                                          <p:attrName>style.visibility</p:attrName>
                                        </p:attrNameLst>
                                      </p:cBhvr>
                                      <p:to>
                                        <p:strVal val="visible"/>
                                      </p:to>
                                    </p:set>
                                  </p:childTnLst>
                                </p:cTn>
                              </p:par>
                              <p:par>
                                <p:cTn id="33" presetID="26" presetClass="entr" presetSubtype="0" fill="hold" nodeType="withEffect">
                                  <p:stCondLst>
                                    <p:cond delay="0"/>
                                  </p:stCondLst>
                                  <p:childTnLst>
                                    <p:set>
                                      <p:cBhvr>
                                        <p:cTn id="34" dur="1" fill="hold">
                                          <p:stCondLst>
                                            <p:cond delay="0"/>
                                          </p:stCondLst>
                                        </p:cTn>
                                        <p:tgtEl>
                                          <p:spTgt spid="1046"/>
                                        </p:tgtEl>
                                        <p:attrNameLst>
                                          <p:attrName>style.visibility</p:attrName>
                                        </p:attrNameLst>
                                      </p:cBhvr>
                                      <p:to>
                                        <p:strVal val="visible"/>
                                      </p:to>
                                    </p:set>
                                    <p:animEffect transition="in" filter="wipe(down)">
                                      <p:cBhvr>
                                        <p:cTn id="35" dur="580">
                                          <p:stCondLst>
                                            <p:cond delay="0"/>
                                          </p:stCondLst>
                                        </p:cTn>
                                        <p:tgtEl>
                                          <p:spTgt spid="1046"/>
                                        </p:tgtEl>
                                      </p:cBhvr>
                                    </p:animEffect>
                                    <p:anim calcmode="lin" valueType="num">
                                      <p:cBhvr>
                                        <p:cTn id="36" dur="1822" tmFilter="0,0; 0.14,0.36; 0.43,0.73; 0.71,0.91; 1.0,1.0">
                                          <p:stCondLst>
                                            <p:cond delay="0"/>
                                          </p:stCondLst>
                                        </p:cTn>
                                        <p:tgtEl>
                                          <p:spTgt spid="104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4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4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4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46"/>
                                        </p:tgtEl>
                                        <p:attrNameLst>
                                          <p:attrName>ppt_y</p:attrName>
                                        </p:attrNameLst>
                                      </p:cBhvr>
                                      <p:tavLst>
                                        <p:tav tm="0" fmla="#ppt_y-sin(pi*$)/81">
                                          <p:val>
                                            <p:fltVal val="0"/>
                                          </p:val>
                                        </p:tav>
                                        <p:tav tm="100000">
                                          <p:val>
                                            <p:fltVal val="1"/>
                                          </p:val>
                                        </p:tav>
                                      </p:tavLst>
                                    </p:anim>
                                    <p:animScale>
                                      <p:cBhvr>
                                        <p:cTn id="41" dur="26">
                                          <p:stCondLst>
                                            <p:cond delay="650"/>
                                          </p:stCondLst>
                                        </p:cTn>
                                        <p:tgtEl>
                                          <p:spTgt spid="1046"/>
                                        </p:tgtEl>
                                      </p:cBhvr>
                                      <p:to x="100000" y="60000"/>
                                    </p:animScale>
                                    <p:animScale>
                                      <p:cBhvr>
                                        <p:cTn id="42" dur="166" decel="50000">
                                          <p:stCondLst>
                                            <p:cond delay="676"/>
                                          </p:stCondLst>
                                        </p:cTn>
                                        <p:tgtEl>
                                          <p:spTgt spid="1046"/>
                                        </p:tgtEl>
                                      </p:cBhvr>
                                      <p:to x="100000" y="100000"/>
                                    </p:animScale>
                                    <p:animScale>
                                      <p:cBhvr>
                                        <p:cTn id="43" dur="26">
                                          <p:stCondLst>
                                            <p:cond delay="1312"/>
                                          </p:stCondLst>
                                        </p:cTn>
                                        <p:tgtEl>
                                          <p:spTgt spid="1046"/>
                                        </p:tgtEl>
                                      </p:cBhvr>
                                      <p:to x="100000" y="80000"/>
                                    </p:animScale>
                                    <p:animScale>
                                      <p:cBhvr>
                                        <p:cTn id="44" dur="166" decel="50000">
                                          <p:stCondLst>
                                            <p:cond delay="1338"/>
                                          </p:stCondLst>
                                        </p:cTn>
                                        <p:tgtEl>
                                          <p:spTgt spid="1046"/>
                                        </p:tgtEl>
                                      </p:cBhvr>
                                      <p:to x="100000" y="100000"/>
                                    </p:animScale>
                                    <p:animScale>
                                      <p:cBhvr>
                                        <p:cTn id="45" dur="26">
                                          <p:stCondLst>
                                            <p:cond delay="1642"/>
                                          </p:stCondLst>
                                        </p:cTn>
                                        <p:tgtEl>
                                          <p:spTgt spid="1046"/>
                                        </p:tgtEl>
                                      </p:cBhvr>
                                      <p:to x="100000" y="90000"/>
                                    </p:animScale>
                                    <p:animScale>
                                      <p:cBhvr>
                                        <p:cTn id="46" dur="166" decel="50000">
                                          <p:stCondLst>
                                            <p:cond delay="1668"/>
                                          </p:stCondLst>
                                        </p:cTn>
                                        <p:tgtEl>
                                          <p:spTgt spid="1046"/>
                                        </p:tgtEl>
                                      </p:cBhvr>
                                      <p:to x="100000" y="100000"/>
                                    </p:animScale>
                                    <p:animScale>
                                      <p:cBhvr>
                                        <p:cTn id="47" dur="26">
                                          <p:stCondLst>
                                            <p:cond delay="1808"/>
                                          </p:stCondLst>
                                        </p:cTn>
                                        <p:tgtEl>
                                          <p:spTgt spid="1046"/>
                                        </p:tgtEl>
                                      </p:cBhvr>
                                      <p:to x="100000" y="95000"/>
                                    </p:animScale>
                                    <p:animScale>
                                      <p:cBhvr>
                                        <p:cTn id="48" dur="166" decel="50000">
                                          <p:stCondLst>
                                            <p:cond delay="1834"/>
                                          </p:stCondLst>
                                        </p:cTn>
                                        <p:tgtEl>
                                          <p:spTgt spid="1046"/>
                                        </p:tgtEl>
                                      </p:cBhvr>
                                      <p:to x="100000" y="100000"/>
                                    </p:animScale>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04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par>
                          <p:cTn id="63" fill="hold">
                            <p:stCondLst>
                              <p:cond delay="0"/>
                            </p:stCondLst>
                            <p:childTnLst>
                              <p:par>
                                <p:cTn id="64" presetID="57" presetClass="path" presetSubtype="0" accel="50000" decel="50000" fill="hold" nodeType="afterEffect">
                                  <p:stCondLst>
                                    <p:cond delay="0"/>
                                  </p:stCondLst>
                                  <p:childTnLst>
                                    <p:animMotion origin="layout" path="M -0.04063 2.34968E-6 L -0.04063 -0.23243 C -0.04063 -0.33719 0.04444 -0.46508 0.11423 -0.46508 L 0.26927 -0.46508 " pathEditMode="relative" rAng="0" ptsTypes="FfFF">
                                      <p:cBhvr>
                                        <p:cTn id="65" dur="3000" fill="hold"/>
                                        <p:tgtEl>
                                          <p:spTgt spid="3"/>
                                        </p:tgtEl>
                                        <p:attrNameLst>
                                          <p:attrName>ppt_x</p:attrName>
                                          <p:attrName>ppt_y</p:attrName>
                                        </p:attrNameLst>
                                      </p:cBhvr>
                                      <p:rCtr x="15486" y="-23265"/>
                                    </p:animMotion>
                                  </p:childTnLst>
                                </p:cTn>
                              </p:par>
                            </p:childTnLst>
                          </p:cTn>
                        </p:par>
                        <p:par>
                          <p:cTn id="66" fill="hold">
                            <p:stCondLst>
                              <p:cond delay="3000"/>
                            </p:stCondLst>
                            <p:childTnLst>
                              <p:par>
                                <p:cTn id="67" presetID="1" presetClass="exit" presetSubtype="0" fill="hold" nodeType="afterEffect">
                                  <p:stCondLst>
                                    <p:cond delay="0"/>
                                  </p:stCondLst>
                                  <p:childTnLst>
                                    <p:set>
                                      <p:cBhvr>
                                        <p:cTn id="68" dur="1" fill="hold">
                                          <p:stCondLst>
                                            <p:cond delay="0"/>
                                          </p:stCondLst>
                                        </p:cTn>
                                        <p:tgtEl>
                                          <p:spTgt spid="3"/>
                                        </p:tgtEl>
                                        <p:attrNameLst>
                                          <p:attrName>style.visibility</p:attrName>
                                        </p:attrNameLst>
                                      </p:cBhvr>
                                      <p:to>
                                        <p:strVal val="hidden"/>
                                      </p:to>
                                    </p:set>
                                  </p:childTnLst>
                                </p:cTn>
                              </p:par>
                            </p:childTnLst>
                          </p:cTn>
                        </p:par>
                        <p:par>
                          <p:cTn id="69" fill="hold">
                            <p:stCondLst>
                              <p:cond delay="3000"/>
                            </p:stCondLst>
                            <p:childTnLst>
                              <p:par>
                                <p:cTn id="70" presetID="1" presetClass="entr" presetSubtype="0"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046"/>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Graphic spid="10" grpId="0">
        <p:bldAsOne/>
      </p:bldGraphic>
      <p:bldP spid="17" grpId="0" animBg="1"/>
      <p:bldP spid="17" grpId="1" animBg="1"/>
      <p:bldP spid="17" grpId="2" animBg="1"/>
      <p:bldP spid="24" grpId="0" animBg="1"/>
      <p:bldP spid="24" grpId="1" animBg="1"/>
      <p:bldP spid="25" grpId="0" animBg="1"/>
      <p:bldP spid="26"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9863" y="181923"/>
            <a:ext cx="8855075" cy="915988"/>
          </a:xfrm>
        </p:spPr>
        <p:txBody>
          <a:bodyPr/>
          <a:lstStyle/>
          <a:p>
            <a:r>
              <a:rPr lang="en-GB" dirty="0" smtClean="0">
                <a:latin typeface="Arial Bold" panose="020B0704020202020204" pitchFamily="34" charset="0"/>
                <a:cs typeface="Arial Bold" panose="020B0704020202020204" pitchFamily="34" charset="0"/>
              </a:rPr>
              <a:t>What is Insight? 								</a:t>
            </a:r>
            <a:endParaRPr lang="en-GB" dirty="0">
              <a:latin typeface="Arial Bold" panose="020B0704020202020204" pitchFamily="34" charset="0"/>
              <a:cs typeface="Arial Bold" panose="020B0704020202020204" pitchFamily="34" charset="0"/>
            </a:endParaRPr>
          </a:p>
        </p:txBody>
      </p:sp>
      <p:sp>
        <p:nvSpPr>
          <p:cNvPr id="19" name="Slide Number Placeholder 5"/>
          <p:cNvSpPr>
            <a:spLocks noGrp="1"/>
          </p:cNvSpPr>
          <p:nvPr>
            <p:ph type="sldNum" sz="quarter" idx="12"/>
          </p:nvPr>
        </p:nvSpPr>
        <p:spPr bwMode="auto">
          <a:xfrm>
            <a:off x="6553200" y="6356350"/>
            <a:ext cx="2133600" cy="365125"/>
          </a:xfrm>
          <a:noFill/>
          <a:ln>
            <a:miter lim="800000"/>
            <a:headEnd/>
            <a:tailEnd/>
          </a:ln>
        </p:spPr>
        <p:txBody>
          <a:bodyPr wrap="square" numCol="1" anchorCtr="0" compatLnSpc="1">
            <a:prstTxWarp prst="textNoShape">
              <a:avLst/>
            </a:prstTxWarp>
          </a:bodyPr>
          <a:lstStyle/>
          <a:p>
            <a:fld id="{22943696-EAE6-4D2A-9294-12E997FF61C0}" type="slidenum">
              <a:rPr lang="en-US" altLang="en-US">
                <a:solidFill>
                  <a:schemeClr val="bg2"/>
                </a:solidFill>
              </a:rPr>
              <a:pPr/>
              <a:t>4</a:t>
            </a:fld>
            <a:endParaRPr lang="en-US" altLang="en-US">
              <a:solidFill>
                <a:schemeClr val="bg2"/>
              </a:solidFill>
            </a:endParaRPr>
          </a:p>
        </p:txBody>
      </p:sp>
      <p:grpSp>
        <p:nvGrpSpPr>
          <p:cNvPr id="21" name="Group 14"/>
          <p:cNvGrpSpPr>
            <a:grpSpLocks/>
          </p:cNvGrpSpPr>
          <p:nvPr/>
        </p:nvGrpSpPr>
        <p:grpSpPr bwMode="auto">
          <a:xfrm>
            <a:off x="2339975" y="2924175"/>
            <a:ext cx="142875" cy="2736850"/>
            <a:chOff x="1474" y="1842"/>
            <a:chExt cx="90" cy="1724"/>
          </a:xfrm>
        </p:grpSpPr>
        <p:sp>
          <p:nvSpPr>
            <p:cNvPr id="22" name="Oval 5"/>
            <p:cNvSpPr>
              <a:spLocks noChangeArrowheads="1"/>
            </p:cNvSpPr>
            <p:nvPr/>
          </p:nvSpPr>
          <p:spPr bwMode="auto">
            <a:xfrm>
              <a:off x="1474" y="1842"/>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23" name="Oval 8"/>
            <p:cNvSpPr>
              <a:spLocks noChangeArrowheads="1"/>
            </p:cNvSpPr>
            <p:nvPr/>
          </p:nvSpPr>
          <p:spPr bwMode="auto">
            <a:xfrm>
              <a:off x="1474" y="3475"/>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27" name="Oval 9"/>
            <p:cNvSpPr>
              <a:spLocks noChangeArrowheads="1"/>
            </p:cNvSpPr>
            <p:nvPr/>
          </p:nvSpPr>
          <p:spPr bwMode="auto">
            <a:xfrm>
              <a:off x="1474" y="2658"/>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29" name="Group 15"/>
          <p:cNvGrpSpPr>
            <a:grpSpLocks/>
          </p:cNvGrpSpPr>
          <p:nvPr/>
        </p:nvGrpSpPr>
        <p:grpSpPr bwMode="auto">
          <a:xfrm>
            <a:off x="4141788" y="2924175"/>
            <a:ext cx="142875" cy="2736850"/>
            <a:chOff x="1474" y="1842"/>
            <a:chExt cx="90" cy="1724"/>
          </a:xfrm>
        </p:grpSpPr>
        <p:sp>
          <p:nvSpPr>
            <p:cNvPr id="31" name="Oval 16"/>
            <p:cNvSpPr>
              <a:spLocks noChangeArrowheads="1"/>
            </p:cNvSpPr>
            <p:nvPr/>
          </p:nvSpPr>
          <p:spPr bwMode="auto">
            <a:xfrm>
              <a:off x="1474" y="1842"/>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2" name="Oval 17"/>
            <p:cNvSpPr>
              <a:spLocks noChangeArrowheads="1"/>
            </p:cNvSpPr>
            <p:nvPr/>
          </p:nvSpPr>
          <p:spPr bwMode="auto">
            <a:xfrm>
              <a:off x="1474" y="3475"/>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3" name="Oval 18"/>
            <p:cNvSpPr>
              <a:spLocks noChangeArrowheads="1"/>
            </p:cNvSpPr>
            <p:nvPr/>
          </p:nvSpPr>
          <p:spPr bwMode="auto">
            <a:xfrm>
              <a:off x="1474" y="2658"/>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35" name="Group 19"/>
          <p:cNvGrpSpPr>
            <a:grpSpLocks/>
          </p:cNvGrpSpPr>
          <p:nvPr/>
        </p:nvGrpSpPr>
        <p:grpSpPr bwMode="auto">
          <a:xfrm>
            <a:off x="6013450" y="2924175"/>
            <a:ext cx="142875" cy="2736850"/>
            <a:chOff x="1474" y="1842"/>
            <a:chExt cx="90" cy="1724"/>
          </a:xfrm>
        </p:grpSpPr>
        <p:sp>
          <p:nvSpPr>
            <p:cNvPr id="36" name="Oval 20"/>
            <p:cNvSpPr>
              <a:spLocks noChangeArrowheads="1"/>
            </p:cNvSpPr>
            <p:nvPr/>
          </p:nvSpPr>
          <p:spPr bwMode="auto">
            <a:xfrm>
              <a:off x="1474" y="1842"/>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7" name="Oval 21"/>
            <p:cNvSpPr>
              <a:spLocks noChangeArrowheads="1"/>
            </p:cNvSpPr>
            <p:nvPr/>
          </p:nvSpPr>
          <p:spPr bwMode="auto">
            <a:xfrm>
              <a:off x="1474" y="3475"/>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8" name="Oval 22"/>
            <p:cNvSpPr>
              <a:spLocks noChangeArrowheads="1"/>
            </p:cNvSpPr>
            <p:nvPr/>
          </p:nvSpPr>
          <p:spPr bwMode="auto">
            <a:xfrm>
              <a:off x="1474" y="2658"/>
              <a:ext cx="90" cy="91"/>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39" name="Group 28"/>
          <p:cNvGrpSpPr>
            <a:grpSpLocks/>
          </p:cNvGrpSpPr>
          <p:nvPr/>
        </p:nvGrpSpPr>
        <p:grpSpPr bwMode="auto">
          <a:xfrm>
            <a:off x="2411413" y="2997200"/>
            <a:ext cx="3673475" cy="2592388"/>
            <a:chOff x="1519" y="1888"/>
            <a:chExt cx="2314" cy="1633"/>
          </a:xfrm>
        </p:grpSpPr>
        <p:sp>
          <p:nvSpPr>
            <p:cNvPr id="40" name="Line 23"/>
            <p:cNvSpPr>
              <a:spLocks noChangeShapeType="1"/>
            </p:cNvSpPr>
            <p:nvPr/>
          </p:nvSpPr>
          <p:spPr bwMode="auto">
            <a:xfrm>
              <a:off x="1519" y="1888"/>
              <a:ext cx="2314" cy="0"/>
            </a:xfrm>
            <a:prstGeom prst="line">
              <a:avLst/>
            </a:prstGeom>
            <a:noFill/>
            <a:ln w="9525">
              <a:solidFill>
                <a:schemeClr val="tx1"/>
              </a:solidFill>
              <a:round/>
              <a:headEnd/>
              <a:tailEnd/>
            </a:ln>
            <a:effectLst/>
          </p:spPr>
          <p:txBody>
            <a:bodyPr/>
            <a:lstStyle/>
            <a:p>
              <a:endParaRPr lang="en-US"/>
            </a:p>
          </p:txBody>
        </p:sp>
        <p:sp>
          <p:nvSpPr>
            <p:cNvPr id="41" name="Line 24"/>
            <p:cNvSpPr>
              <a:spLocks noChangeShapeType="1"/>
            </p:cNvSpPr>
            <p:nvPr/>
          </p:nvSpPr>
          <p:spPr bwMode="auto">
            <a:xfrm>
              <a:off x="3833" y="1888"/>
              <a:ext cx="0" cy="1633"/>
            </a:xfrm>
            <a:prstGeom prst="line">
              <a:avLst/>
            </a:prstGeom>
            <a:noFill/>
            <a:ln w="9525">
              <a:solidFill>
                <a:schemeClr val="tx1"/>
              </a:solidFill>
              <a:round/>
              <a:headEnd/>
              <a:tailEnd/>
            </a:ln>
            <a:effectLst/>
          </p:spPr>
          <p:txBody>
            <a:bodyPr/>
            <a:lstStyle/>
            <a:p>
              <a:endParaRPr lang="en-US"/>
            </a:p>
          </p:txBody>
        </p:sp>
        <p:sp>
          <p:nvSpPr>
            <p:cNvPr id="42" name="Line 25"/>
            <p:cNvSpPr>
              <a:spLocks noChangeShapeType="1"/>
            </p:cNvSpPr>
            <p:nvPr/>
          </p:nvSpPr>
          <p:spPr bwMode="auto">
            <a:xfrm flipH="1">
              <a:off x="1519" y="3521"/>
              <a:ext cx="2314" cy="0"/>
            </a:xfrm>
            <a:prstGeom prst="line">
              <a:avLst/>
            </a:prstGeom>
            <a:noFill/>
            <a:ln w="9525">
              <a:solidFill>
                <a:schemeClr val="tx1"/>
              </a:solidFill>
              <a:round/>
              <a:headEnd/>
              <a:tailEnd/>
            </a:ln>
            <a:effectLst/>
          </p:spPr>
          <p:txBody>
            <a:bodyPr/>
            <a:lstStyle/>
            <a:p>
              <a:endParaRPr lang="en-US"/>
            </a:p>
          </p:txBody>
        </p:sp>
        <p:sp>
          <p:nvSpPr>
            <p:cNvPr id="43" name="Line 26"/>
            <p:cNvSpPr>
              <a:spLocks noChangeShapeType="1"/>
            </p:cNvSpPr>
            <p:nvPr/>
          </p:nvSpPr>
          <p:spPr bwMode="auto">
            <a:xfrm flipV="1">
              <a:off x="1519" y="2704"/>
              <a:ext cx="1134" cy="817"/>
            </a:xfrm>
            <a:prstGeom prst="line">
              <a:avLst/>
            </a:prstGeom>
            <a:noFill/>
            <a:ln w="9525">
              <a:solidFill>
                <a:schemeClr val="tx1"/>
              </a:solidFill>
              <a:round/>
              <a:headEnd/>
              <a:tailEnd/>
            </a:ln>
            <a:effectLst/>
          </p:spPr>
          <p:txBody>
            <a:bodyPr/>
            <a:lstStyle/>
            <a:p>
              <a:endParaRPr lang="en-US"/>
            </a:p>
          </p:txBody>
        </p:sp>
        <p:sp>
          <p:nvSpPr>
            <p:cNvPr id="44" name="Line 27"/>
            <p:cNvSpPr>
              <a:spLocks noChangeShapeType="1"/>
            </p:cNvSpPr>
            <p:nvPr/>
          </p:nvSpPr>
          <p:spPr bwMode="auto">
            <a:xfrm flipH="1">
              <a:off x="1519" y="2704"/>
              <a:ext cx="1134" cy="0"/>
            </a:xfrm>
            <a:prstGeom prst="line">
              <a:avLst/>
            </a:prstGeom>
            <a:noFill/>
            <a:ln w="9525">
              <a:solidFill>
                <a:schemeClr val="tx1"/>
              </a:solidFill>
              <a:round/>
              <a:headEnd/>
              <a:tailEnd/>
            </a:ln>
            <a:effectLst/>
          </p:spPr>
          <p:txBody>
            <a:bodyPr/>
            <a:lstStyle/>
            <a:p>
              <a:endParaRPr lang="en-US"/>
            </a:p>
          </p:txBody>
        </p:sp>
      </p:grpSp>
      <p:grpSp>
        <p:nvGrpSpPr>
          <p:cNvPr id="45" name="Group 33"/>
          <p:cNvGrpSpPr>
            <a:grpSpLocks/>
          </p:cNvGrpSpPr>
          <p:nvPr/>
        </p:nvGrpSpPr>
        <p:grpSpPr bwMode="auto">
          <a:xfrm>
            <a:off x="684213" y="1628775"/>
            <a:ext cx="5400675" cy="3960813"/>
            <a:chOff x="431" y="1026"/>
            <a:chExt cx="3402" cy="2495"/>
          </a:xfrm>
        </p:grpSpPr>
        <p:sp>
          <p:nvSpPr>
            <p:cNvPr id="46" name="Line 29"/>
            <p:cNvSpPr>
              <a:spLocks noChangeShapeType="1"/>
            </p:cNvSpPr>
            <p:nvPr/>
          </p:nvSpPr>
          <p:spPr bwMode="auto">
            <a:xfrm>
              <a:off x="1519" y="1888"/>
              <a:ext cx="2314" cy="1633"/>
            </a:xfrm>
            <a:prstGeom prst="line">
              <a:avLst/>
            </a:prstGeom>
            <a:noFill/>
            <a:ln w="9525">
              <a:solidFill>
                <a:srgbClr val="FF0000"/>
              </a:solidFill>
              <a:round/>
              <a:headEnd/>
              <a:tailEnd/>
            </a:ln>
            <a:effectLst/>
          </p:spPr>
          <p:txBody>
            <a:bodyPr/>
            <a:lstStyle/>
            <a:p>
              <a:endParaRPr lang="en-US"/>
            </a:p>
          </p:txBody>
        </p:sp>
        <p:sp>
          <p:nvSpPr>
            <p:cNvPr id="47" name="Line 30"/>
            <p:cNvSpPr>
              <a:spLocks noChangeShapeType="1"/>
            </p:cNvSpPr>
            <p:nvPr/>
          </p:nvSpPr>
          <p:spPr bwMode="auto">
            <a:xfrm flipV="1">
              <a:off x="3833" y="1026"/>
              <a:ext cx="0" cy="2495"/>
            </a:xfrm>
            <a:prstGeom prst="line">
              <a:avLst/>
            </a:prstGeom>
            <a:noFill/>
            <a:ln w="9525">
              <a:solidFill>
                <a:srgbClr val="FF0000"/>
              </a:solidFill>
              <a:round/>
              <a:headEnd/>
              <a:tailEnd/>
            </a:ln>
            <a:effectLst/>
          </p:spPr>
          <p:txBody>
            <a:bodyPr/>
            <a:lstStyle/>
            <a:p>
              <a:endParaRPr lang="en-US"/>
            </a:p>
          </p:txBody>
        </p:sp>
        <p:sp>
          <p:nvSpPr>
            <p:cNvPr id="48" name="Line 31"/>
            <p:cNvSpPr>
              <a:spLocks noChangeShapeType="1"/>
            </p:cNvSpPr>
            <p:nvPr/>
          </p:nvSpPr>
          <p:spPr bwMode="auto">
            <a:xfrm flipH="1">
              <a:off x="431" y="1026"/>
              <a:ext cx="3402" cy="2495"/>
            </a:xfrm>
            <a:prstGeom prst="line">
              <a:avLst/>
            </a:prstGeom>
            <a:noFill/>
            <a:ln w="9525">
              <a:solidFill>
                <a:srgbClr val="FF0000"/>
              </a:solidFill>
              <a:round/>
              <a:headEnd/>
              <a:tailEnd/>
            </a:ln>
            <a:effectLst/>
          </p:spPr>
          <p:txBody>
            <a:bodyPr/>
            <a:lstStyle/>
            <a:p>
              <a:endParaRPr lang="en-US"/>
            </a:p>
          </p:txBody>
        </p:sp>
        <p:sp>
          <p:nvSpPr>
            <p:cNvPr id="49" name="Line 32"/>
            <p:cNvSpPr>
              <a:spLocks noChangeShapeType="1"/>
            </p:cNvSpPr>
            <p:nvPr/>
          </p:nvSpPr>
          <p:spPr bwMode="auto">
            <a:xfrm>
              <a:off x="431" y="3521"/>
              <a:ext cx="3402" cy="0"/>
            </a:xfrm>
            <a:prstGeom prst="line">
              <a:avLst/>
            </a:prstGeom>
            <a:noFill/>
            <a:ln w="9525">
              <a:solidFill>
                <a:srgbClr val="FF0000"/>
              </a:solidFill>
              <a:round/>
              <a:headEnd/>
              <a:tailEnd/>
            </a:ln>
            <a:effectLst/>
          </p:spPr>
          <p:txBody>
            <a:bodyPr/>
            <a:lstStyle/>
            <a:p>
              <a:endParaRPr lang="en-US"/>
            </a:p>
          </p:txBody>
        </p:sp>
      </p:grpSp>
      <p:sp>
        <p:nvSpPr>
          <p:cNvPr id="50" name="Rectangle 34"/>
          <p:cNvSpPr>
            <a:spLocks noChangeArrowheads="1"/>
          </p:cNvSpPr>
          <p:nvPr/>
        </p:nvSpPr>
        <p:spPr bwMode="auto">
          <a:xfrm>
            <a:off x="0" y="2924175"/>
            <a:ext cx="9144000" cy="2809875"/>
          </a:xfrm>
          <a:prstGeom prst="rect">
            <a:avLst/>
          </a:prstGeom>
          <a:solidFill>
            <a:schemeClr val="accent1"/>
          </a:solidFill>
          <a:ln w="9525">
            <a:solidFill>
              <a:schemeClr val="bg1"/>
            </a:solidFill>
            <a:miter lim="800000"/>
            <a:headEnd/>
            <a:tailEnd/>
          </a:ln>
          <a:effectLst/>
        </p:spPr>
        <p:txBody>
          <a:bodyPr wrap="none" anchor="ctr"/>
          <a:lstStyle/>
          <a:p>
            <a:endParaRPr lang="en-US" altLang="en-US"/>
          </a:p>
        </p:txBody>
      </p:sp>
    </p:spTree>
    <p:extLst>
      <p:ext uri="{BB962C8B-B14F-4D97-AF65-F5344CB8AC3E}">
        <p14:creationId xmlns:p14="http://schemas.microsoft.com/office/powerpoint/2010/main" xmlns="" val="25070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271" y="168275"/>
            <a:ext cx="8855075" cy="915988"/>
          </a:xfrm>
        </p:spPr>
        <p:txBody>
          <a:bodyPr/>
          <a:lstStyle/>
          <a:p>
            <a:r>
              <a:rPr lang="en-GB" dirty="0" smtClean="0"/>
              <a:t>Models and Insight </a:t>
            </a:r>
            <a:r>
              <a:rPr lang="en-GB" dirty="0" smtClean="0"/>
              <a:t>									</a:t>
            </a:r>
            <a:endParaRPr lang="en-GB" dirty="0"/>
          </a:p>
        </p:txBody>
      </p:sp>
      <p:sp>
        <p:nvSpPr>
          <p:cNvPr id="3" name="Θέση περιεχομένου 2"/>
          <p:cNvSpPr>
            <a:spLocks noGrp="1"/>
          </p:cNvSpPr>
          <p:nvPr>
            <p:ph sz="half" idx="1"/>
          </p:nvPr>
        </p:nvSpPr>
        <p:spPr>
          <a:xfrm>
            <a:off x="2612801" y="1282889"/>
            <a:ext cx="4325950" cy="627797"/>
          </a:xfrm>
        </p:spPr>
        <p:txBody>
          <a:bodyPr anchor="t"/>
          <a:lstStyle/>
          <a:p>
            <a:pPr marL="0" indent="0" algn="ctr">
              <a:buNone/>
            </a:pPr>
            <a:r>
              <a:rPr lang="en-GB" b="1" u="sng" dirty="0" smtClean="0">
                <a:latin typeface="Century Gothic" panose="020B0502020202020204" pitchFamily="34" charset="0"/>
              </a:rPr>
              <a:t>Model</a:t>
            </a:r>
          </a:p>
          <a:p>
            <a:pPr marL="0" indent="0">
              <a:buNone/>
            </a:pPr>
            <a:endParaRPr lang="en-GB" dirty="0" smtClean="0">
              <a:latin typeface="Century Gothic" panose="020B0502020202020204" pitchFamily="34" charset="0"/>
            </a:endParaRPr>
          </a:p>
          <a:p>
            <a:pPr marL="0" indent="0">
              <a:buNone/>
            </a:pPr>
            <a:endParaRPr lang="en-GB" dirty="0" smtClean="0">
              <a:latin typeface="Century Gothic" panose="020B0502020202020204" pitchFamily="34" charset="0"/>
            </a:endParaRPr>
          </a:p>
        </p:txBody>
      </p:sp>
      <p:pic>
        <p:nvPicPr>
          <p:cNvPr id="5" name="My Movie.mp4">
            <a:hlinkClick r:id="" action="ppaction://media"/>
          </p:cNvPr>
          <p:cNvPicPr>
            <a:picLocks noGrp="1" noChangeAspect="1"/>
          </p:cNvPicPr>
          <p:nvPr>
            <p:ph sz="half" idx="1"/>
            <a:videoFile r:link="rId1"/>
            <p:extLst>
              <p:ext uri="{DAA4B4D4-6D71-4841-9C94-3DE7FCFB9230}">
                <p14:media xmlns="" xmlns:p14="http://schemas.microsoft.com/office/powerpoint/2010/main" r:embed="rId4"/>
              </p:ext>
            </p:extLst>
          </p:nvPr>
        </p:nvPicPr>
        <p:blipFill>
          <a:blip r:embed="rId5"/>
          <a:stretch>
            <a:fillRect/>
          </a:stretch>
        </p:blipFill>
        <p:spPr>
          <a:xfrm>
            <a:off x="368490" y="1721245"/>
            <a:ext cx="8366077" cy="4406600"/>
          </a:xfrm>
        </p:spPr>
      </p:pic>
    </p:spTree>
    <p:extLst>
      <p:ext uri="{BB962C8B-B14F-4D97-AF65-F5344CB8AC3E}">
        <p14:creationId xmlns="" xmlns:p14="http://schemas.microsoft.com/office/powerpoint/2010/main" val="177721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smtClean="0"/>
              <a:t>Models and Insight 		</a:t>
            </a:r>
            <a:endParaRPr lang="en-GB" dirty="0"/>
          </a:p>
        </p:txBody>
      </p:sp>
      <p:graphicFrame>
        <p:nvGraphicFramePr>
          <p:cNvPr id="7" name="Διάγραμμα 6"/>
          <p:cNvGraphicFramePr/>
          <p:nvPr>
            <p:extLst>
              <p:ext uri="{D42A27DB-BD31-4B8C-83A1-F6EECF244321}">
                <p14:modId xmlns="" xmlns:p14="http://schemas.microsoft.com/office/powerpoint/2010/main" val="3314931000"/>
              </p:ext>
            </p:extLst>
          </p:nvPr>
        </p:nvGraphicFramePr>
        <p:xfrm>
          <a:off x="-289675" y="2424363"/>
          <a:ext cx="4797188" cy="3089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00724" y="1487436"/>
            <a:ext cx="8124214" cy="4093428"/>
          </a:xfrm>
          <a:prstGeom prst="rect">
            <a:avLst/>
          </a:prstGeom>
          <a:noFill/>
        </p:spPr>
        <p:txBody>
          <a:bodyPr wrap="square" rtlCol="0">
            <a:spAutoFit/>
          </a:bodyPr>
          <a:lstStyle/>
          <a:p>
            <a:pPr marL="0" lvl="1">
              <a:lnSpc>
                <a:spcPct val="200000"/>
              </a:lnSpc>
            </a:pPr>
            <a:r>
              <a:rPr lang="en-GB" sz="2800" b="1" dirty="0">
                <a:latin typeface="Century Gothic" panose="020B0502020202020204" pitchFamily="34" charset="0"/>
              </a:rPr>
              <a:t>Task solved + Valid Answer = Insight</a:t>
            </a:r>
          </a:p>
          <a:p>
            <a:pPr lvl="8" indent="-457200">
              <a:lnSpc>
                <a:spcPct val="200000"/>
              </a:lnSpc>
              <a:buFont typeface="Arial" panose="020B0604020202020204" pitchFamily="34" charset="0"/>
              <a:buChar char="•"/>
            </a:pPr>
            <a:r>
              <a:rPr lang="en-GB" sz="2800" dirty="0">
                <a:latin typeface="Century Gothic" panose="020B0502020202020204" pitchFamily="34" charset="0"/>
              </a:rPr>
              <a:t>Proportions</a:t>
            </a:r>
          </a:p>
          <a:p>
            <a:pPr lvl="8" indent="-457200">
              <a:lnSpc>
                <a:spcPct val="200000"/>
              </a:lnSpc>
              <a:buFont typeface="Arial" panose="020B0604020202020204" pitchFamily="34" charset="0"/>
              <a:buChar char="•"/>
            </a:pPr>
            <a:r>
              <a:rPr lang="en-GB" sz="2800" dirty="0">
                <a:latin typeface="Century Gothic" panose="020B0502020202020204" pitchFamily="34" charset="0"/>
              </a:rPr>
              <a:t>Task Duration</a:t>
            </a:r>
          </a:p>
          <a:p>
            <a:pPr lvl="8" indent="-457200">
              <a:lnSpc>
                <a:spcPct val="200000"/>
              </a:lnSpc>
              <a:buFont typeface="Arial" panose="020B0604020202020204" pitchFamily="34" charset="0"/>
              <a:buChar char="•"/>
            </a:pPr>
            <a:r>
              <a:rPr lang="en-GB" sz="2800" dirty="0">
                <a:latin typeface="Century Gothic" panose="020B0502020202020204" pitchFamily="34" charset="0"/>
              </a:rPr>
              <a:t>Problem solving patterns</a:t>
            </a:r>
          </a:p>
          <a:p>
            <a:pPr>
              <a:lnSpc>
                <a:spcPct val="200000"/>
              </a:lnSpc>
            </a:pPr>
            <a:endParaRPr lang="en-GB" dirty="0"/>
          </a:p>
        </p:txBody>
      </p:sp>
    </p:spTree>
    <p:extLst>
      <p:ext uri="{BB962C8B-B14F-4D97-AF65-F5344CB8AC3E}">
        <p14:creationId xmlns="" xmlns:p14="http://schemas.microsoft.com/office/powerpoint/2010/main" val="16755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Πίνακας 10"/>
          <p:cNvGraphicFramePr>
            <a:graphicFrameLocks noGrp="1"/>
          </p:cNvGraphicFramePr>
          <p:nvPr>
            <p:extLst>
              <p:ext uri="{D42A27DB-BD31-4B8C-83A1-F6EECF244321}">
                <p14:modId xmlns="" xmlns:p14="http://schemas.microsoft.com/office/powerpoint/2010/main" val="3221989052"/>
              </p:ext>
            </p:extLst>
          </p:nvPr>
        </p:nvGraphicFramePr>
        <p:xfrm>
          <a:off x="1391893" y="1772816"/>
          <a:ext cx="6352227" cy="4158709"/>
        </p:xfrm>
        <a:graphic>
          <a:graphicData uri="http://schemas.openxmlformats.org/drawingml/2006/table">
            <a:tbl>
              <a:tblPr firstRow="1" bandRow="1">
                <a:tableStyleId>{2A488322-F2BA-4B5B-9748-0D474271808F}</a:tableStyleId>
              </a:tblPr>
              <a:tblGrid>
                <a:gridCol w="3821552"/>
                <a:gridCol w="2530675"/>
              </a:tblGrid>
              <a:tr h="1045200">
                <a:tc>
                  <a:txBody>
                    <a:bodyPr/>
                    <a:lstStyle/>
                    <a:p>
                      <a:pPr algn="ctr"/>
                      <a:r>
                        <a:rPr lang="en-GB" sz="2400" dirty="0" smtClean="0"/>
                        <a:t>Solvers with Insight</a:t>
                      </a:r>
                      <a:endParaRPr lang="en-GB" sz="2400" dirty="0" smtClean="0">
                        <a:latin typeface="+mn-lt"/>
                      </a:endParaRPr>
                    </a:p>
                  </a:txBody>
                  <a:tcPr anchor="ctr">
                    <a:lnR w="12700" cap="flat" cmpd="sng" algn="ctr">
                      <a:solidFill>
                        <a:schemeClr val="bg1"/>
                      </a:solidFill>
                      <a:prstDash val="solid"/>
                      <a:round/>
                      <a:headEnd type="none" w="med" len="med"/>
                      <a:tailEnd type="none" w="med" len="med"/>
                    </a:lnR>
                  </a:tcPr>
                </a:tc>
                <a:tc>
                  <a:txBody>
                    <a:bodyPr/>
                    <a:lstStyle/>
                    <a:p>
                      <a:pPr algn="ctr"/>
                      <a:r>
                        <a:rPr lang="en-GB" sz="2400" dirty="0" smtClean="0"/>
                        <a:t>Significant</a:t>
                      </a:r>
                      <a:r>
                        <a:rPr lang="en-GB" sz="2400" baseline="0" dirty="0" smtClean="0"/>
                        <a:t> difference?  </a:t>
                      </a:r>
                    </a:p>
                    <a:p>
                      <a:pPr algn="ctr"/>
                      <a:r>
                        <a:rPr lang="en-GB" sz="2000" baseline="0" dirty="0" smtClean="0"/>
                        <a:t>(a = .05)</a:t>
                      </a:r>
                      <a:endParaRPr lang="en-GB" sz="2000" dirty="0">
                        <a:latin typeface="+mn-lt"/>
                      </a:endParaRPr>
                    </a:p>
                  </a:txBody>
                  <a:tcPr>
                    <a:lnL w="12700" cap="flat" cmpd="sng" algn="ctr">
                      <a:solidFill>
                        <a:schemeClr val="bg1"/>
                      </a:solidFill>
                      <a:prstDash val="solid"/>
                      <a:round/>
                      <a:headEnd type="none" w="med" len="med"/>
                      <a:tailEnd type="none" w="med" len="med"/>
                    </a:lnL>
                  </a:tcPr>
                </a:tc>
              </a:tr>
              <a:tr h="4094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aseline="0" dirty="0" smtClean="0"/>
                        <a:t>Proportions</a:t>
                      </a:r>
                      <a:endParaRPr lang="en-GB" sz="2400" b="1" i="1" dirty="0" smtClean="0">
                        <a:solidFill>
                          <a:schemeClr val="tx1"/>
                        </a:solidFill>
                        <a:latin typeface="+mn-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800" b="1" dirty="0" smtClean="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1045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smtClean="0"/>
                        <a:t>Statistics </a:t>
                      </a:r>
                      <a:r>
                        <a:rPr lang="en-GB" sz="2400" baseline="0" dirty="0" smtClean="0"/>
                        <a:t>&gt; Animation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2400" baseline="0" dirty="0" smtClean="0"/>
                        <a:t>(50%)           (28%)</a:t>
                      </a:r>
                      <a:endParaRPr lang="en-GB" sz="2400" baseline="0" dirty="0" smtClean="0">
                        <a:solidFill>
                          <a:schemeClr val="tx1"/>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smtClean="0"/>
                        <a:t>No</a:t>
                      </a:r>
                    </a:p>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t>(p = .21)</a:t>
                      </a:r>
                      <a:endParaRPr lang="en-GB" sz="1800" b="1" dirty="0" smtClean="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33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aseline="0" dirty="0" smtClean="0"/>
                        <a:t>Task Duration</a:t>
                      </a:r>
                      <a:endParaRPr lang="en-GB" sz="2400" b="1" i="1" baseline="0" dirty="0" smtClean="0">
                        <a:solidFill>
                          <a:schemeClr val="tx1"/>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800" b="1" dirty="0" smtClean="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45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smtClean="0"/>
                        <a:t>Statistics </a:t>
                      </a:r>
                      <a:r>
                        <a:rPr lang="en-GB" sz="2400" baseline="0" dirty="0" smtClean="0"/>
                        <a:t>&lt; Animation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2400" baseline="0" dirty="0" smtClean="0"/>
                        <a:t>(11.38 min)           (20.70 min)</a:t>
                      </a:r>
                      <a:endParaRPr lang="en-GB" sz="2400" baseline="0" dirty="0" smtClean="0">
                        <a:solidFill>
                          <a:schemeClr val="tx1"/>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sz="2400" dirty="0" smtClean="0"/>
                        <a:t>Yes</a:t>
                      </a:r>
                    </a:p>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t>(p = .01)</a:t>
                      </a:r>
                      <a:endParaRPr lang="en-GB" sz="1800" b="1" dirty="0" smtClean="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9" name="Τίτλος 1"/>
          <p:cNvSpPr txBox="1">
            <a:spLocks/>
          </p:cNvSpPr>
          <p:nvPr/>
        </p:nvSpPr>
        <p:spPr>
          <a:xfrm>
            <a:off x="0" y="189030"/>
            <a:ext cx="9144000" cy="915988"/>
          </a:xfrm>
          <a:prstGeom prst="rect">
            <a:avLst/>
          </a:prstGeom>
        </p:spPr>
        <p:txBody>
          <a:bodyPr anchor="ctr"/>
          <a:lstStyle>
            <a:lvl1pPr algn="l" defTabSz="457200" rtl="0" eaLnBrk="1" fontAlgn="base" hangingPunct="1">
              <a:spcBef>
                <a:spcPct val="0"/>
              </a:spcBef>
              <a:spcAft>
                <a:spcPct val="0"/>
              </a:spcAft>
              <a:defRPr sz="3200" b="1" kern="1200">
                <a:solidFill>
                  <a:schemeClr val="bg1"/>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chemeClr val="bg1"/>
                </a:solidFill>
                <a:latin typeface="Arial Bold" charset="0"/>
                <a:ea typeface="ＭＳ Ｐゴシック" charset="-128"/>
              </a:defRPr>
            </a:lvl2pPr>
            <a:lvl3pPr algn="l" defTabSz="457200" rtl="0" eaLnBrk="1" fontAlgn="base" hangingPunct="1">
              <a:spcBef>
                <a:spcPct val="0"/>
              </a:spcBef>
              <a:spcAft>
                <a:spcPct val="0"/>
              </a:spcAft>
              <a:defRPr sz="3200" b="1">
                <a:solidFill>
                  <a:schemeClr val="bg1"/>
                </a:solidFill>
                <a:latin typeface="Arial Bold" charset="0"/>
                <a:ea typeface="ＭＳ Ｐゴシック" charset="-128"/>
              </a:defRPr>
            </a:lvl3pPr>
            <a:lvl4pPr algn="l" defTabSz="457200" rtl="0" eaLnBrk="1" fontAlgn="base" hangingPunct="1">
              <a:spcBef>
                <a:spcPct val="0"/>
              </a:spcBef>
              <a:spcAft>
                <a:spcPct val="0"/>
              </a:spcAft>
              <a:defRPr sz="3200" b="1">
                <a:solidFill>
                  <a:schemeClr val="bg1"/>
                </a:solidFill>
                <a:latin typeface="Arial Bold" charset="0"/>
                <a:ea typeface="ＭＳ Ｐゴシック" charset="-128"/>
              </a:defRPr>
            </a:lvl4pPr>
            <a:lvl5pPr algn="l" defTabSz="457200" rtl="0" eaLnBrk="1" fontAlgn="base" hangingPunct="1">
              <a:spcBef>
                <a:spcPct val="0"/>
              </a:spcBef>
              <a:spcAft>
                <a:spcPct val="0"/>
              </a:spcAft>
              <a:defRPr sz="3200" b="1">
                <a:solidFill>
                  <a:schemeClr val="bg1"/>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chemeClr val="bg1"/>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chemeClr val="bg1"/>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chemeClr val="bg1"/>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chemeClr val="bg1"/>
                </a:solidFill>
                <a:latin typeface="Arial Bold" charset="0"/>
                <a:ea typeface="ＭＳ Ｐゴシック" charset="-128"/>
              </a:defRPr>
            </a:lvl9pPr>
          </a:lstStyle>
          <a:p>
            <a:r>
              <a:rPr lang="en-GB" dirty="0" smtClean="0"/>
              <a:t>Models and Insight</a:t>
            </a:r>
            <a:endParaRPr lang="en-GB" dirty="0"/>
          </a:p>
        </p:txBody>
      </p:sp>
    </p:spTree>
    <p:extLst>
      <p:ext uri="{BB962C8B-B14F-4D97-AF65-F5344CB8AC3E}">
        <p14:creationId xmlns="" xmlns:p14="http://schemas.microsoft.com/office/powerpoint/2010/main" val="3582057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Γράφημα 20"/>
          <p:cNvGraphicFramePr>
            <a:graphicFrameLocks/>
          </p:cNvGraphicFramePr>
          <p:nvPr>
            <p:extLst>
              <p:ext uri="{D42A27DB-BD31-4B8C-83A1-F6EECF244321}">
                <p14:modId xmlns="" xmlns:p14="http://schemas.microsoft.com/office/powerpoint/2010/main" val="471871474"/>
              </p:ext>
            </p:extLst>
          </p:nvPr>
        </p:nvGraphicFramePr>
        <p:xfrm>
          <a:off x="539552" y="1772816"/>
          <a:ext cx="7660723" cy="30434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Πίνακας 8"/>
          <p:cNvGraphicFramePr>
            <a:graphicFrameLocks noGrp="1"/>
          </p:cNvGraphicFramePr>
          <p:nvPr>
            <p:extLst>
              <p:ext uri="{D42A27DB-BD31-4B8C-83A1-F6EECF244321}">
                <p14:modId xmlns="" xmlns:p14="http://schemas.microsoft.com/office/powerpoint/2010/main" val="2770017226"/>
              </p:ext>
            </p:extLst>
          </p:nvPr>
        </p:nvGraphicFramePr>
        <p:xfrm>
          <a:off x="1259632" y="4743984"/>
          <a:ext cx="5112568" cy="1430922"/>
        </p:xfrm>
        <a:graphic>
          <a:graphicData uri="http://schemas.openxmlformats.org/drawingml/2006/table">
            <a:tbl>
              <a:tblPr firstRow="1" firstCol="1" bandRow="1">
                <a:tableStyleId>{EB9631B5-78F2-41C9-869B-9F39066F8104}</a:tableStyleId>
              </a:tblPr>
              <a:tblGrid>
                <a:gridCol w="1163106"/>
                <a:gridCol w="3949462"/>
              </a:tblGrid>
              <a:tr h="213360">
                <a:tc>
                  <a:txBody>
                    <a:bodyPr/>
                    <a:lstStyle/>
                    <a:p>
                      <a:pPr algn="ctr">
                        <a:spcAft>
                          <a:spcPts val="0"/>
                        </a:spcAft>
                        <a:tabLst>
                          <a:tab pos="228600" algn="l"/>
                          <a:tab pos="457200" algn="l"/>
                          <a:tab pos="685800" algn="l"/>
                        </a:tabLst>
                      </a:pPr>
                      <a:r>
                        <a:rPr lang="en-US" sz="1400" dirty="0">
                          <a:effectLst/>
                        </a:rPr>
                        <a:t>Scenario Category</a:t>
                      </a:r>
                      <a:endParaRPr lang="en-GB" sz="1400" dirty="0">
                        <a:effectLst/>
                        <a:latin typeface="+mn-lt"/>
                        <a:ea typeface="Times New Roman"/>
                        <a:cs typeface="Arial" panose="020B0604020202020204" pitchFamily="34" charset="0"/>
                      </a:endParaRPr>
                    </a:p>
                  </a:txBody>
                  <a:tcPr marL="68580" marR="68580" marT="0" marB="0" anchor="ctr"/>
                </a:tc>
                <a:tc>
                  <a:txBody>
                    <a:bodyPr/>
                    <a:lstStyle/>
                    <a:p>
                      <a:pPr algn="ctr">
                        <a:spcAft>
                          <a:spcPts val="0"/>
                        </a:spcAft>
                        <a:tabLst>
                          <a:tab pos="228600" algn="l"/>
                          <a:tab pos="457200" algn="l"/>
                          <a:tab pos="685800" algn="l"/>
                        </a:tabLst>
                      </a:pPr>
                      <a:r>
                        <a:rPr lang="en-US" sz="1400" dirty="0">
                          <a:effectLst/>
                        </a:rPr>
                        <a:t>Description</a:t>
                      </a:r>
                      <a:endParaRPr lang="en-GB" sz="1400" dirty="0">
                        <a:effectLst/>
                        <a:latin typeface="+mn-lt"/>
                        <a:ea typeface="Times New Roman"/>
                        <a:cs typeface="Arial" panose="020B0604020202020204" pitchFamily="34" charset="0"/>
                      </a:endParaRPr>
                    </a:p>
                  </a:txBody>
                  <a:tcPr marL="68580" marR="68580" marT="0" marB="0" anchor="ctr"/>
                </a:tc>
              </a:tr>
              <a:tr h="134545">
                <a:tc>
                  <a:txBody>
                    <a:bodyPr/>
                    <a:lstStyle/>
                    <a:p>
                      <a:pPr algn="ctr">
                        <a:spcAft>
                          <a:spcPts val="0"/>
                        </a:spcAft>
                        <a:tabLst>
                          <a:tab pos="228600" algn="l"/>
                          <a:tab pos="457200" algn="l"/>
                          <a:tab pos="685800" algn="l"/>
                        </a:tabLst>
                      </a:pPr>
                      <a:r>
                        <a:rPr lang="en-US" sz="1200" dirty="0">
                          <a:effectLst/>
                        </a:rPr>
                        <a:t>1</a:t>
                      </a:r>
                      <a:endParaRPr lang="en-GB" sz="1600" dirty="0">
                        <a:effectLst/>
                        <a:latin typeface="+mn-lt"/>
                        <a:ea typeface="Times New Roman"/>
                        <a:cs typeface="Arial" panose="020B0604020202020204" pitchFamily="34" charset="0"/>
                      </a:endParaRPr>
                    </a:p>
                  </a:txBody>
                  <a:tcPr marL="68580" marR="68580" marT="0" marB="0" anchor="ctr"/>
                </a:tc>
                <a:tc>
                  <a:txBody>
                    <a:bodyPr/>
                    <a:lstStyle/>
                    <a:p>
                      <a:pPr algn="just">
                        <a:spcAft>
                          <a:spcPts val="0"/>
                        </a:spcAft>
                        <a:tabLst>
                          <a:tab pos="228600" algn="l"/>
                          <a:tab pos="457200" algn="l"/>
                          <a:tab pos="685800" algn="l"/>
                        </a:tabLst>
                      </a:pPr>
                      <a:r>
                        <a:rPr lang="en-US" sz="1200" dirty="0" smtClean="0">
                          <a:effectLst/>
                        </a:rPr>
                        <a:t>Operators ≥ </a:t>
                      </a:r>
                      <a:r>
                        <a:rPr lang="en-US" sz="1200" baseline="0" dirty="0" smtClean="0">
                          <a:effectLst/>
                        </a:rPr>
                        <a:t>Nurses + Doctors</a:t>
                      </a:r>
                      <a:endParaRPr lang="en-GB" sz="1600" dirty="0">
                        <a:effectLst/>
                        <a:latin typeface="+mn-lt"/>
                        <a:ea typeface="Times New Roman"/>
                        <a:cs typeface="Arial" panose="020B0604020202020204" pitchFamily="34" charset="0"/>
                      </a:endParaRPr>
                    </a:p>
                  </a:txBody>
                  <a:tcPr marL="68580" marR="68580" marT="0" marB="0" anchor="ctr"/>
                </a:tc>
              </a:tr>
              <a:tr h="134545">
                <a:tc>
                  <a:txBody>
                    <a:bodyPr/>
                    <a:lstStyle/>
                    <a:p>
                      <a:pPr algn="ctr">
                        <a:spcAft>
                          <a:spcPts val="0"/>
                        </a:spcAft>
                        <a:tabLst>
                          <a:tab pos="228600" algn="l"/>
                          <a:tab pos="457200" algn="l"/>
                          <a:tab pos="685800" algn="l"/>
                        </a:tabLst>
                      </a:pPr>
                      <a:r>
                        <a:rPr lang="en-US" sz="1200" dirty="0">
                          <a:effectLst/>
                        </a:rPr>
                        <a:t>2</a:t>
                      </a:r>
                      <a:endParaRPr lang="en-GB" sz="1600" dirty="0">
                        <a:effectLst/>
                        <a:latin typeface="+mn-lt"/>
                        <a:ea typeface="Times New Roman"/>
                        <a:cs typeface="Arial" panose="020B0604020202020204" pitchFamily="34" charset="0"/>
                      </a:endParaRPr>
                    </a:p>
                  </a:txBody>
                  <a:tcPr marL="68580" marR="68580" marT="0" marB="0" anchor="ctr"/>
                </a:tc>
                <a:tc>
                  <a:txBody>
                    <a:bodyPr/>
                    <a:lstStyle/>
                    <a:p>
                      <a:pPr algn="just">
                        <a:spcAft>
                          <a:spcPts val="0"/>
                        </a:spcAft>
                        <a:tabLst>
                          <a:tab pos="228600" algn="l"/>
                          <a:tab pos="457200" algn="l"/>
                          <a:tab pos="685800" algn="l"/>
                        </a:tabLst>
                      </a:pPr>
                      <a:r>
                        <a:rPr lang="en-US" sz="1200" dirty="0" smtClean="0">
                          <a:effectLst/>
                        </a:rPr>
                        <a:t>Operators &lt;</a:t>
                      </a:r>
                      <a:r>
                        <a:rPr lang="en-US" sz="1200" baseline="0" dirty="0" smtClean="0">
                          <a:effectLst/>
                        </a:rPr>
                        <a:t>  Nurses + Doctors</a:t>
                      </a:r>
                      <a:endParaRPr lang="en-GB" sz="1600" dirty="0">
                        <a:effectLst/>
                        <a:latin typeface="+mn-lt"/>
                        <a:ea typeface="Times New Roman"/>
                        <a:cs typeface="Arial" panose="020B0604020202020204" pitchFamily="34" charset="0"/>
                      </a:endParaRPr>
                    </a:p>
                  </a:txBody>
                  <a:tcPr marL="68580" marR="68580" marT="0" marB="0" anchor="ctr"/>
                </a:tc>
              </a:tr>
              <a:tr h="212814">
                <a:tc>
                  <a:txBody>
                    <a:bodyPr/>
                    <a:lstStyle/>
                    <a:p>
                      <a:pPr algn="ctr">
                        <a:spcAft>
                          <a:spcPts val="0"/>
                        </a:spcAft>
                        <a:tabLst>
                          <a:tab pos="228600" algn="l"/>
                          <a:tab pos="457200" algn="l"/>
                          <a:tab pos="685800" algn="l"/>
                        </a:tabLst>
                      </a:pPr>
                      <a:r>
                        <a:rPr lang="en-US" sz="1200" dirty="0">
                          <a:effectLst/>
                        </a:rPr>
                        <a:t>3</a:t>
                      </a:r>
                      <a:endParaRPr lang="en-GB" sz="1600" dirty="0">
                        <a:effectLst/>
                        <a:latin typeface="+mn-lt"/>
                        <a:ea typeface="Times New Roman"/>
                        <a:cs typeface="Arial" panose="020B0604020202020204" pitchFamily="34" charset="0"/>
                      </a:endParaRPr>
                    </a:p>
                  </a:txBody>
                  <a:tcPr marL="68580" marR="68580" marT="0" marB="0" anchor="ctr"/>
                </a:tc>
                <a:tc>
                  <a:txBody>
                    <a:bodyPr/>
                    <a:lstStyle/>
                    <a:p>
                      <a:pPr algn="just">
                        <a:spcAft>
                          <a:spcPts val="0"/>
                        </a:spcAft>
                        <a:tabLst>
                          <a:tab pos="228600" algn="l"/>
                          <a:tab pos="457200" algn="l"/>
                          <a:tab pos="685800" algn="l"/>
                        </a:tabLst>
                      </a:pPr>
                      <a:r>
                        <a:rPr lang="en-GB" sz="1200" dirty="0" smtClean="0">
                          <a:effectLst/>
                        </a:rPr>
                        <a:t>A system</a:t>
                      </a:r>
                      <a:r>
                        <a:rPr lang="en-GB" sz="1200" baseline="0" dirty="0" smtClean="0">
                          <a:effectLst/>
                        </a:rPr>
                        <a:t> with no Experts (no Doctors or/and Nurses)</a:t>
                      </a:r>
                      <a:endParaRPr lang="en-GB" sz="1200" dirty="0">
                        <a:effectLst/>
                        <a:latin typeface="+mn-lt"/>
                        <a:ea typeface="Times New Roman"/>
                        <a:cs typeface="Arial" panose="020B0604020202020204" pitchFamily="34" charset="0"/>
                      </a:endParaRPr>
                    </a:p>
                  </a:txBody>
                  <a:tcPr marL="68580" marR="68580" marT="0" marB="0" anchor="ctr"/>
                </a:tc>
              </a:tr>
              <a:tr h="212814">
                <a:tc>
                  <a:txBody>
                    <a:bodyPr/>
                    <a:lstStyle/>
                    <a:p>
                      <a:pPr algn="ctr">
                        <a:spcAft>
                          <a:spcPts val="0"/>
                        </a:spcAft>
                        <a:tabLst>
                          <a:tab pos="228600" algn="l"/>
                          <a:tab pos="457200" algn="l"/>
                          <a:tab pos="685800" algn="l"/>
                        </a:tabLst>
                      </a:pPr>
                      <a:r>
                        <a:rPr lang="en-US" sz="1200" dirty="0">
                          <a:effectLst/>
                        </a:rPr>
                        <a:t>4</a:t>
                      </a:r>
                      <a:endParaRPr lang="en-GB" sz="1600" dirty="0">
                        <a:effectLst/>
                        <a:latin typeface="+mn-lt"/>
                        <a:ea typeface="Times New Roman"/>
                        <a:cs typeface="Arial" panose="020B0604020202020204" pitchFamily="34" charset="0"/>
                      </a:endParaRPr>
                    </a:p>
                  </a:txBody>
                  <a:tcPr marL="68580" marR="68580" marT="0" marB="0" anchor="ctr"/>
                </a:tc>
                <a:tc>
                  <a:txBody>
                    <a:bodyPr/>
                    <a:lstStyle/>
                    <a:p>
                      <a:pPr algn="just">
                        <a:spcAft>
                          <a:spcPts val="0"/>
                        </a:spcAft>
                        <a:tabLst>
                          <a:tab pos="228600" algn="l"/>
                          <a:tab pos="457200" algn="l"/>
                          <a:tab pos="685800" algn="l"/>
                        </a:tabLst>
                      </a:pPr>
                      <a:r>
                        <a:rPr lang="en-GB" sz="1200" dirty="0" smtClean="0">
                          <a:effectLst/>
                        </a:rPr>
                        <a:t>A system with only</a:t>
                      </a:r>
                      <a:r>
                        <a:rPr lang="en-GB" sz="1200" baseline="0" dirty="0" smtClean="0">
                          <a:effectLst/>
                        </a:rPr>
                        <a:t> Experts (no Operators)</a:t>
                      </a:r>
                      <a:endParaRPr lang="en-GB" sz="1200" dirty="0">
                        <a:effectLst/>
                        <a:latin typeface="+mn-lt"/>
                        <a:ea typeface="Times New Roman"/>
                        <a:cs typeface="Arial" panose="020B0604020202020204" pitchFamily="34" charset="0"/>
                      </a:endParaRPr>
                    </a:p>
                  </a:txBody>
                  <a:tcPr marL="68580" marR="68580" marT="0" marB="0" anchor="ctr"/>
                </a:tc>
              </a:tr>
              <a:tr h="212814">
                <a:tc>
                  <a:txBody>
                    <a:bodyPr/>
                    <a:lstStyle/>
                    <a:p>
                      <a:pPr algn="ctr">
                        <a:spcAft>
                          <a:spcPts val="0"/>
                        </a:spcAft>
                        <a:tabLst>
                          <a:tab pos="228600" algn="l"/>
                          <a:tab pos="457200" algn="l"/>
                          <a:tab pos="685800" algn="l"/>
                        </a:tabLst>
                      </a:pPr>
                      <a:r>
                        <a:rPr lang="en-US" sz="1200" dirty="0">
                          <a:effectLst/>
                        </a:rPr>
                        <a:t>5</a:t>
                      </a:r>
                      <a:endParaRPr lang="en-GB" sz="1600" dirty="0">
                        <a:effectLst/>
                        <a:latin typeface="+mn-lt"/>
                        <a:ea typeface="Times New Roman"/>
                        <a:cs typeface="Arial" panose="020B0604020202020204" pitchFamily="34" charset="0"/>
                      </a:endParaRPr>
                    </a:p>
                  </a:txBody>
                  <a:tcPr marL="68580" marR="68580" marT="0" marB="0" anchor="ctr"/>
                </a:tc>
                <a:tc>
                  <a:txBody>
                    <a:bodyPr/>
                    <a:lstStyle/>
                    <a:p>
                      <a:pPr algn="just">
                        <a:spcAft>
                          <a:spcPts val="0"/>
                        </a:spcAft>
                        <a:tabLst>
                          <a:tab pos="228600" algn="l"/>
                          <a:tab pos="457200" algn="l"/>
                          <a:tab pos="685800" algn="l"/>
                        </a:tabLst>
                      </a:pPr>
                      <a:r>
                        <a:rPr lang="en-US" sz="1200" dirty="0" smtClean="0">
                          <a:effectLst/>
                        </a:rPr>
                        <a:t>Only 5 Doctors </a:t>
                      </a:r>
                      <a:r>
                        <a:rPr lang="en-US" sz="1200" dirty="0">
                          <a:effectLst/>
                        </a:rPr>
                        <a:t>OR </a:t>
                      </a:r>
                      <a:r>
                        <a:rPr lang="en-US" sz="1200" dirty="0" smtClean="0">
                          <a:effectLst/>
                        </a:rPr>
                        <a:t>5 </a:t>
                      </a:r>
                      <a:r>
                        <a:rPr lang="en-US" sz="1200" dirty="0">
                          <a:effectLst/>
                        </a:rPr>
                        <a:t>Nurses </a:t>
                      </a:r>
                      <a:r>
                        <a:rPr lang="en-US" sz="1200" baseline="0" dirty="0" smtClean="0">
                          <a:effectLst/>
                        </a:rPr>
                        <a:t>and up to</a:t>
                      </a:r>
                      <a:r>
                        <a:rPr lang="en-US" sz="1200" dirty="0" smtClean="0">
                          <a:effectLst/>
                        </a:rPr>
                        <a:t> </a:t>
                      </a:r>
                      <a:r>
                        <a:rPr lang="en-US" sz="1200" dirty="0">
                          <a:effectLst/>
                        </a:rPr>
                        <a:t>2 Doctors</a:t>
                      </a:r>
                      <a:endParaRPr lang="en-GB" sz="1600" dirty="0">
                        <a:effectLst/>
                        <a:latin typeface="+mn-lt"/>
                        <a:ea typeface="Times New Roman"/>
                        <a:cs typeface="Arial" panose="020B0604020202020204" pitchFamily="34" charset="0"/>
                      </a:endParaRPr>
                    </a:p>
                  </a:txBody>
                  <a:tcPr marL="68580" marR="68580" marT="0" marB="0" anchor="ctr"/>
                </a:tc>
              </a:tr>
            </a:tbl>
          </a:graphicData>
        </a:graphic>
      </p:graphicFrame>
      <p:sp>
        <p:nvSpPr>
          <p:cNvPr id="3" name="TextBox 2"/>
          <p:cNvSpPr txBox="1"/>
          <p:nvPr/>
        </p:nvSpPr>
        <p:spPr>
          <a:xfrm>
            <a:off x="873457" y="1426613"/>
            <a:ext cx="4954137" cy="40011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sz="2000" b="1" i="1" dirty="0" smtClean="0">
                <a:solidFill>
                  <a:schemeClr val="tx1"/>
                </a:solidFill>
                <a:latin typeface="+mn-lt"/>
              </a:rPr>
              <a:t>Problem Solving Patterns</a:t>
            </a:r>
            <a:endParaRPr lang="en-GB" sz="2000" b="1" i="1" dirty="0">
              <a:solidFill>
                <a:schemeClr val="tx1"/>
              </a:solidFill>
              <a:latin typeface="+mn-lt"/>
            </a:endParaRPr>
          </a:p>
        </p:txBody>
      </p:sp>
      <p:sp>
        <p:nvSpPr>
          <p:cNvPr id="11" name="Τίτλος 1"/>
          <p:cNvSpPr txBox="1">
            <a:spLocks/>
          </p:cNvSpPr>
          <p:nvPr/>
        </p:nvSpPr>
        <p:spPr>
          <a:xfrm>
            <a:off x="0" y="189030"/>
            <a:ext cx="9144000" cy="915988"/>
          </a:xfrm>
          <a:prstGeom prst="rect">
            <a:avLst/>
          </a:prstGeom>
        </p:spPr>
        <p:txBody>
          <a:bodyPr anchor="ctr"/>
          <a:lstStyle>
            <a:lvl1pPr algn="l" defTabSz="457200" rtl="0" eaLnBrk="1" fontAlgn="base" hangingPunct="1">
              <a:spcBef>
                <a:spcPct val="0"/>
              </a:spcBef>
              <a:spcAft>
                <a:spcPct val="0"/>
              </a:spcAft>
              <a:defRPr sz="3200" b="1" kern="1200">
                <a:solidFill>
                  <a:schemeClr val="bg1"/>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chemeClr val="bg1"/>
                </a:solidFill>
                <a:latin typeface="Arial Bold" charset="0"/>
                <a:ea typeface="ＭＳ Ｐゴシック" charset="-128"/>
              </a:defRPr>
            </a:lvl2pPr>
            <a:lvl3pPr algn="l" defTabSz="457200" rtl="0" eaLnBrk="1" fontAlgn="base" hangingPunct="1">
              <a:spcBef>
                <a:spcPct val="0"/>
              </a:spcBef>
              <a:spcAft>
                <a:spcPct val="0"/>
              </a:spcAft>
              <a:defRPr sz="3200" b="1">
                <a:solidFill>
                  <a:schemeClr val="bg1"/>
                </a:solidFill>
                <a:latin typeface="Arial Bold" charset="0"/>
                <a:ea typeface="ＭＳ Ｐゴシック" charset="-128"/>
              </a:defRPr>
            </a:lvl3pPr>
            <a:lvl4pPr algn="l" defTabSz="457200" rtl="0" eaLnBrk="1" fontAlgn="base" hangingPunct="1">
              <a:spcBef>
                <a:spcPct val="0"/>
              </a:spcBef>
              <a:spcAft>
                <a:spcPct val="0"/>
              </a:spcAft>
              <a:defRPr sz="3200" b="1">
                <a:solidFill>
                  <a:schemeClr val="bg1"/>
                </a:solidFill>
                <a:latin typeface="Arial Bold" charset="0"/>
                <a:ea typeface="ＭＳ Ｐゴシック" charset="-128"/>
              </a:defRPr>
            </a:lvl4pPr>
            <a:lvl5pPr algn="l" defTabSz="457200" rtl="0" eaLnBrk="1" fontAlgn="base" hangingPunct="1">
              <a:spcBef>
                <a:spcPct val="0"/>
              </a:spcBef>
              <a:spcAft>
                <a:spcPct val="0"/>
              </a:spcAft>
              <a:defRPr sz="3200" b="1">
                <a:solidFill>
                  <a:schemeClr val="bg1"/>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chemeClr val="bg1"/>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chemeClr val="bg1"/>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chemeClr val="bg1"/>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chemeClr val="bg1"/>
                </a:solidFill>
                <a:latin typeface="Arial Bold" charset="0"/>
                <a:ea typeface="ＭＳ Ｐゴシック" charset="-128"/>
              </a:defRPr>
            </a:lvl9pPr>
          </a:lstStyle>
          <a:p>
            <a:r>
              <a:rPr lang="en-GB" dirty="0" smtClean="0"/>
              <a:t>Models and Insight</a:t>
            </a:r>
            <a:endParaRPr lang="en-GB" dirty="0"/>
          </a:p>
        </p:txBody>
      </p:sp>
    </p:spTree>
    <p:extLst>
      <p:ext uri="{BB962C8B-B14F-4D97-AF65-F5344CB8AC3E}">
        <p14:creationId xmlns="" xmlns:p14="http://schemas.microsoft.com/office/powerpoint/2010/main" val="1451054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p:spPr>
        <p:txBody>
          <a:bodyPr/>
          <a:lstStyle/>
          <a:p>
            <a:r>
              <a:rPr lang="en-US" dirty="0" smtClean="0"/>
              <a:t>A Simulation Project is More than the Model</a:t>
            </a:r>
            <a:endParaRPr lang="en-US" dirty="0" smtClean="0"/>
          </a:p>
        </p:txBody>
      </p:sp>
      <p:sp>
        <p:nvSpPr>
          <p:cNvPr id="7171" name="Oval 3"/>
          <p:cNvSpPr>
            <a:spLocks noChangeArrowheads="1"/>
          </p:cNvSpPr>
          <p:nvPr/>
        </p:nvSpPr>
        <p:spPr bwMode="auto">
          <a:xfrm>
            <a:off x="2406650" y="1629410"/>
            <a:ext cx="4318000" cy="4241800"/>
          </a:xfrm>
          <a:prstGeom prst="ellipse">
            <a:avLst/>
          </a:prstGeom>
          <a:noFill/>
          <a:ln w="12700">
            <a:solidFill>
              <a:srgbClr val="000000"/>
            </a:solidFill>
            <a:round/>
            <a:headEnd/>
            <a:tailEnd/>
          </a:ln>
        </p:spPr>
        <p:txBody>
          <a:bodyPr wrap="none" anchor="ctr"/>
          <a:lstStyle/>
          <a:p>
            <a:endParaRPr lang="en-GB"/>
          </a:p>
        </p:txBody>
      </p:sp>
      <p:grpSp>
        <p:nvGrpSpPr>
          <p:cNvPr id="2" name="Group 7"/>
          <p:cNvGrpSpPr>
            <a:grpSpLocks/>
          </p:cNvGrpSpPr>
          <p:nvPr/>
        </p:nvGrpSpPr>
        <p:grpSpPr bwMode="auto">
          <a:xfrm>
            <a:off x="3816350" y="1362710"/>
            <a:ext cx="1511300" cy="749300"/>
            <a:chOff x="2404" y="1108"/>
            <a:chExt cx="952" cy="472"/>
          </a:xfrm>
        </p:grpSpPr>
        <p:sp>
          <p:nvSpPr>
            <p:cNvPr id="7219" name="Rectangle 4"/>
            <p:cNvSpPr>
              <a:spLocks noChangeArrowheads="1"/>
            </p:cNvSpPr>
            <p:nvPr/>
          </p:nvSpPr>
          <p:spPr bwMode="auto">
            <a:xfrm>
              <a:off x="2404" y="1108"/>
              <a:ext cx="952" cy="472"/>
            </a:xfrm>
            <a:prstGeom prst="rect">
              <a:avLst/>
            </a:prstGeom>
            <a:solidFill>
              <a:srgbClr val="FFFFFF"/>
            </a:solidFill>
            <a:ln w="12700">
              <a:solidFill>
                <a:srgbClr val="000000"/>
              </a:solidFill>
              <a:miter lim="800000"/>
              <a:headEnd/>
              <a:tailEnd/>
            </a:ln>
          </p:spPr>
          <p:txBody>
            <a:bodyPr wrap="none" anchor="ctr"/>
            <a:lstStyle/>
            <a:p>
              <a:endParaRPr lang="en-GB"/>
            </a:p>
          </p:txBody>
        </p:sp>
        <p:sp>
          <p:nvSpPr>
            <p:cNvPr id="7220" name="Rectangle 5"/>
            <p:cNvSpPr>
              <a:spLocks noChangeArrowheads="1"/>
            </p:cNvSpPr>
            <p:nvPr/>
          </p:nvSpPr>
          <p:spPr bwMode="auto">
            <a:xfrm>
              <a:off x="2463" y="1115"/>
              <a:ext cx="802" cy="231"/>
            </a:xfrm>
            <a:prstGeom prst="rect">
              <a:avLst/>
            </a:prstGeom>
            <a:noFill/>
            <a:ln w="12700">
              <a:noFill/>
              <a:miter lim="800000"/>
              <a:headEnd/>
              <a:tailEnd/>
            </a:ln>
          </p:spPr>
          <p:txBody>
            <a:bodyPr wrap="none" lIns="90488" tIns="44450" rIns="90488" bIns="44450">
              <a:spAutoFit/>
            </a:bodyPr>
            <a:lstStyle/>
            <a:p>
              <a:r>
                <a:rPr lang="en-US">
                  <a:solidFill>
                    <a:srgbClr val="000000"/>
                  </a:solidFill>
                </a:rPr>
                <a:t>Real world</a:t>
              </a:r>
            </a:p>
          </p:txBody>
        </p:sp>
        <p:sp>
          <p:nvSpPr>
            <p:cNvPr id="7221" name="Rectangle 6"/>
            <p:cNvSpPr>
              <a:spLocks noChangeArrowheads="1"/>
            </p:cNvSpPr>
            <p:nvPr/>
          </p:nvSpPr>
          <p:spPr bwMode="auto">
            <a:xfrm>
              <a:off x="2483" y="1278"/>
              <a:ext cx="737" cy="231"/>
            </a:xfrm>
            <a:prstGeom prst="rect">
              <a:avLst/>
            </a:prstGeom>
            <a:noFill/>
            <a:ln w="12700">
              <a:noFill/>
              <a:miter lim="800000"/>
              <a:headEnd/>
              <a:tailEnd/>
            </a:ln>
          </p:spPr>
          <p:txBody>
            <a:bodyPr wrap="none" lIns="90488" tIns="44450" rIns="90488" bIns="44450">
              <a:spAutoFit/>
            </a:bodyPr>
            <a:lstStyle/>
            <a:p>
              <a:r>
                <a:rPr lang="en-US">
                  <a:solidFill>
                    <a:srgbClr val="000000"/>
                  </a:solidFill>
                </a:rPr>
                <a:t>(problem)</a:t>
              </a:r>
            </a:p>
          </p:txBody>
        </p:sp>
      </p:grpSp>
      <p:grpSp>
        <p:nvGrpSpPr>
          <p:cNvPr id="3" name="Group 11"/>
          <p:cNvGrpSpPr>
            <a:grpSpLocks/>
          </p:cNvGrpSpPr>
          <p:nvPr/>
        </p:nvGrpSpPr>
        <p:grpSpPr bwMode="auto">
          <a:xfrm>
            <a:off x="1757363" y="3382010"/>
            <a:ext cx="1676400" cy="787400"/>
            <a:chOff x="1107" y="2380"/>
            <a:chExt cx="1056" cy="496"/>
          </a:xfrm>
        </p:grpSpPr>
        <p:sp>
          <p:nvSpPr>
            <p:cNvPr id="7216" name="Rectangle 8"/>
            <p:cNvSpPr>
              <a:spLocks noChangeArrowheads="1"/>
            </p:cNvSpPr>
            <p:nvPr/>
          </p:nvSpPr>
          <p:spPr bwMode="auto">
            <a:xfrm>
              <a:off x="1132" y="2380"/>
              <a:ext cx="928" cy="496"/>
            </a:xfrm>
            <a:prstGeom prst="rect">
              <a:avLst/>
            </a:prstGeom>
            <a:solidFill>
              <a:srgbClr val="FFFFFF"/>
            </a:solidFill>
            <a:ln w="12700">
              <a:solidFill>
                <a:srgbClr val="000000"/>
              </a:solidFill>
              <a:miter lim="800000"/>
              <a:headEnd/>
              <a:tailEnd/>
            </a:ln>
          </p:spPr>
          <p:txBody>
            <a:bodyPr wrap="none" anchor="ctr"/>
            <a:lstStyle/>
            <a:p>
              <a:endParaRPr lang="en-GB"/>
            </a:p>
          </p:txBody>
        </p:sp>
        <p:sp>
          <p:nvSpPr>
            <p:cNvPr id="7217" name="Rectangle 9"/>
            <p:cNvSpPr>
              <a:spLocks noChangeArrowheads="1"/>
            </p:cNvSpPr>
            <p:nvPr/>
          </p:nvSpPr>
          <p:spPr bwMode="auto">
            <a:xfrm>
              <a:off x="1184" y="2421"/>
              <a:ext cx="931" cy="231"/>
            </a:xfrm>
            <a:prstGeom prst="rect">
              <a:avLst/>
            </a:prstGeom>
            <a:noFill/>
            <a:ln w="12700">
              <a:noFill/>
              <a:miter lim="800000"/>
              <a:headEnd/>
              <a:tailEnd/>
            </a:ln>
          </p:spPr>
          <p:txBody>
            <a:bodyPr lIns="90488" tIns="44450" rIns="90488" bIns="44450">
              <a:spAutoFit/>
            </a:bodyPr>
            <a:lstStyle/>
            <a:p>
              <a:r>
                <a:rPr lang="en-US">
                  <a:solidFill>
                    <a:srgbClr val="000000"/>
                  </a:solidFill>
                </a:rPr>
                <a:t>Solutions/</a:t>
              </a:r>
            </a:p>
          </p:txBody>
        </p:sp>
        <p:sp>
          <p:nvSpPr>
            <p:cNvPr id="7218" name="Rectangle 10"/>
            <p:cNvSpPr>
              <a:spLocks noChangeArrowheads="1"/>
            </p:cNvSpPr>
            <p:nvPr/>
          </p:nvSpPr>
          <p:spPr bwMode="auto">
            <a:xfrm>
              <a:off x="1107" y="2583"/>
              <a:ext cx="1056" cy="231"/>
            </a:xfrm>
            <a:prstGeom prst="rect">
              <a:avLst/>
            </a:prstGeom>
            <a:noFill/>
            <a:ln w="12700">
              <a:noFill/>
              <a:miter lim="800000"/>
              <a:headEnd/>
              <a:tailEnd/>
            </a:ln>
          </p:spPr>
          <p:txBody>
            <a:bodyPr lIns="90488" tIns="44450" rIns="90488" bIns="44450">
              <a:spAutoFit/>
            </a:bodyPr>
            <a:lstStyle/>
            <a:p>
              <a:r>
                <a:rPr lang="en-US">
                  <a:solidFill>
                    <a:srgbClr val="000000"/>
                  </a:solidFill>
                </a:rPr>
                <a:t>understanding</a:t>
              </a:r>
            </a:p>
          </p:txBody>
        </p:sp>
      </p:grpSp>
      <p:sp>
        <p:nvSpPr>
          <p:cNvPr id="7174" name="Rectangle 12"/>
          <p:cNvSpPr>
            <a:spLocks noChangeArrowheads="1"/>
          </p:cNvSpPr>
          <p:nvPr/>
        </p:nvSpPr>
        <p:spPr bwMode="auto">
          <a:xfrm>
            <a:off x="6026150" y="3420110"/>
            <a:ext cx="1460500" cy="774700"/>
          </a:xfrm>
          <a:prstGeom prst="rect">
            <a:avLst/>
          </a:prstGeom>
          <a:solidFill>
            <a:srgbClr val="FFFFFF"/>
          </a:solidFill>
          <a:ln w="12700">
            <a:solidFill>
              <a:srgbClr val="000000"/>
            </a:solidFill>
            <a:miter lim="800000"/>
            <a:headEnd/>
            <a:tailEnd/>
          </a:ln>
        </p:spPr>
        <p:txBody>
          <a:bodyPr wrap="none" anchor="ctr"/>
          <a:lstStyle/>
          <a:p>
            <a:endParaRPr lang="en-GB"/>
          </a:p>
        </p:txBody>
      </p:sp>
      <p:sp>
        <p:nvSpPr>
          <p:cNvPr id="7175" name="Rectangle 13"/>
          <p:cNvSpPr>
            <a:spLocks noChangeArrowheads="1"/>
          </p:cNvSpPr>
          <p:nvPr/>
        </p:nvSpPr>
        <p:spPr bwMode="auto">
          <a:xfrm>
            <a:off x="6030913" y="3523298"/>
            <a:ext cx="1365250" cy="366767"/>
          </a:xfrm>
          <a:prstGeom prst="rect">
            <a:avLst/>
          </a:prstGeom>
          <a:noFill/>
          <a:ln w="12700">
            <a:noFill/>
            <a:miter lim="800000"/>
            <a:headEnd/>
            <a:tailEnd/>
          </a:ln>
        </p:spPr>
        <p:txBody>
          <a:bodyPr lIns="90488" tIns="44450" rIns="90488" bIns="44450">
            <a:spAutoFit/>
          </a:bodyPr>
          <a:lstStyle/>
          <a:p>
            <a:r>
              <a:rPr lang="en-US">
                <a:solidFill>
                  <a:srgbClr val="000000"/>
                </a:solidFill>
              </a:rPr>
              <a:t>Conceptual</a:t>
            </a:r>
          </a:p>
        </p:txBody>
      </p:sp>
      <p:sp>
        <p:nvSpPr>
          <p:cNvPr id="7176" name="Rectangle 14"/>
          <p:cNvSpPr>
            <a:spLocks noChangeArrowheads="1"/>
          </p:cNvSpPr>
          <p:nvPr/>
        </p:nvSpPr>
        <p:spPr bwMode="auto">
          <a:xfrm>
            <a:off x="6264275" y="3764598"/>
            <a:ext cx="1208088" cy="366767"/>
          </a:xfrm>
          <a:prstGeom prst="rect">
            <a:avLst/>
          </a:prstGeom>
          <a:noFill/>
          <a:ln w="12700">
            <a:noFill/>
            <a:miter lim="800000"/>
            <a:headEnd/>
            <a:tailEnd/>
          </a:ln>
        </p:spPr>
        <p:txBody>
          <a:bodyPr lIns="90488" tIns="44450" rIns="90488" bIns="44450">
            <a:spAutoFit/>
          </a:bodyPr>
          <a:lstStyle/>
          <a:p>
            <a:r>
              <a:rPr lang="en-US">
                <a:solidFill>
                  <a:srgbClr val="000000"/>
                </a:solidFill>
              </a:rPr>
              <a:t>model</a:t>
            </a:r>
          </a:p>
        </p:txBody>
      </p:sp>
      <p:grpSp>
        <p:nvGrpSpPr>
          <p:cNvPr id="4" name="Group 18"/>
          <p:cNvGrpSpPr>
            <a:grpSpLocks/>
          </p:cNvGrpSpPr>
          <p:nvPr/>
        </p:nvGrpSpPr>
        <p:grpSpPr bwMode="auto">
          <a:xfrm>
            <a:off x="3930650" y="5437823"/>
            <a:ext cx="1408113" cy="788987"/>
            <a:chOff x="2476" y="3675"/>
            <a:chExt cx="887" cy="497"/>
          </a:xfrm>
        </p:grpSpPr>
        <p:sp>
          <p:nvSpPr>
            <p:cNvPr id="7213" name="Rectangle 15"/>
            <p:cNvSpPr>
              <a:spLocks noChangeArrowheads="1"/>
            </p:cNvSpPr>
            <p:nvPr/>
          </p:nvSpPr>
          <p:spPr bwMode="auto">
            <a:xfrm>
              <a:off x="2476" y="3675"/>
              <a:ext cx="880" cy="497"/>
            </a:xfrm>
            <a:prstGeom prst="rect">
              <a:avLst/>
            </a:prstGeom>
            <a:solidFill>
              <a:srgbClr val="FFFFFF"/>
            </a:solidFill>
            <a:ln w="12700">
              <a:solidFill>
                <a:srgbClr val="000000"/>
              </a:solidFill>
              <a:miter lim="800000"/>
              <a:headEnd/>
              <a:tailEnd/>
            </a:ln>
          </p:spPr>
          <p:txBody>
            <a:bodyPr wrap="none" anchor="ctr"/>
            <a:lstStyle/>
            <a:p>
              <a:endParaRPr lang="en-GB"/>
            </a:p>
          </p:txBody>
        </p:sp>
        <p:sp>
          <p:nvSpPr>
            <p:cNvPr id="7214" name="Rectangle 16"/>
            <p:cNvSpPr>
              <a:spLocks noChangeArrowheads="1"/>
            </p:cNvSpPr>
            <p:nvPr/>
          </p:nvSpPr>
          <p:spPr bwMode="auto">
            <a:xfrm>
              <a:off x="2531" y="3716"/>
              <a:ext cx="832" cy="231"/>
            </a:xfrm>
            <a:prstGeom prst="rect">
              <a:avLst/>
            </a:prstGeom>
            <a:noFill/>
            <a:ln w="12700">
              <a:noFill/>
              <a:miter lim="800000"/>
              <a:headEnd/>
              <a:tailEnd/>
            </a:ln>
          </p:spPr>
          <p:txBody>
            <a:bodyPr lIns="90488" tIns="44450" rIns="90488" bIns="44450">
              <a:spAutoFit/>
            </a:bodyPr>
            <a:lstStyle/>
            <a:p>
              <a:r>
                <a:rPr lang="en-US">
                  <a:solidFill>
                    <a:srgbClr val="000000"/>
                  </a:solidFill>
                </a:rPr>
                <a:t>Computer</a:t>
              </a:r>
            </a:p>
          </p:txBody>
        </p:sp>
        <p:sp>
          <p:nvSpPr>
            <p:cNvPr id="7215" name="Rectangle 17"/>
            <p:cNvSpPr>
              <a:spLocks noChangeArrowheads="1"/>
            </p:cNvSpPr>
            <p:nvPr/>
          </p:nvSpPr>
          <p:spPr bwMode="auto">
            <a:xfrm>
              <a:off x="2651" y="3879"/>
              <a:ext cx="616" cy="231"/>
            </a:xfrm>
            <a:prstGeom prst="rect">
              <a:avLst/>
            </a:prstGeom>
            <a:noFill/>
            <a:ln w="12700">
              <a:noFill/>
              <a:miter lim="800000"/>
              <a:headEnd/>
              <a:tailEnd/>
            </a:ln>
          </p:spPr>
          <p:txBody>
            <a:bodyPr lIns="90488" tIns="44450" rIns="90488" bIns="44450">
              <a:spAutoFit/>
            </a:bodyPr>
            <a:lstStyle/>
            <a:p>
              <a:r>
                <a:rPr lang="en-US">
                  <a:solidFill>
                    <a:srgbClr val="000000"/>
                  </a:solidFill>
                </a:rPr>
                <a:t>model</a:t>
              </a:r>
            </a:p>
          </p:txBody>
        </p:sp>
      </p:grpSp>
      <p:sp>
        <p:nvSpPr>
          <p:cNvPr id="7178" name="Rectangle 19"/>
          <p:cNvSpPr>
            <a:spLocks noChangeArrowheads="1"/>
          </p:cNvSpPr>
          <p:nvPr/>
        </p:nvSpPr>
        <p:spPr bwMode="auto">
          <a:xfrm rot="3060000">
            <a:off x="5955813" y="1986978"/>
            <a:ext cx="1413850" cy="643766"/>
          </a:xfrm>
          <a:prstGeom prst="rect">
            <a:avLst/>
          </a:prstGeom>
          <a:noFill/>
          <a:ln w="12700">
            <a:noFill/>
            <a:miter lim="800000"/>
            <a:headEnd/>
            <a:tailEnd/>
          </a:ln>
        </p:spPr>
        <p:txBody>
          <a:bodyPr wrap="none" lIns="90488" tIns="44450" rIns="90488" bIns="44450">
            <a:spAutoFit/>
          </a:bodyPr>
          <a:lstStyle/>
          <a:p>
            <a:r>
              <a:rPr lang="en-US">
                <a:solidFill>
                  <a:srgbClr val="000000"/>
                </a:solidFill>
              </a:rPr>
              <a:t>Conceptual </a:t>
            </a:r>
          </a:p>
          <a:p>
            <a:r>
              <a:rPr lang="en-US">
                <a:solidFill>
                  <a:srgbClr val="000000"/>
                </a:solidFill>
              </a:rPr>
              <a:t>modelling</a:t>
            </a:r>
          </a:p>
        </p:txBody>
      </p:sp>
      <p:sp>
        <p:nvSpPr>
          <p:cNvPr id="7179" name="Rectangle 20"/>
          <p:cNvSpPr>
            <a:spLocks noChangeArrowheads="1"/>
          </p:cNvSpPr>
          <p:nvPr/>
        </p:nvSpPr>
        <p:spPr bwMode="auto">
          <a:xfrm rot="-3120000">
            <a:off x="5528092" y="5168714"/>
            <a:ext cx="1554914" cy="366767"/>
          </a:xfrm>
          <a:prstGeom prst="rect">
            <a:avLst/>
          </a:prstGeom>
          <a:noFill/>
          <a:ln w="12700">
            <a:noFill/>
            <a:miter lim="800000"/>
            <a:headEnd/>
            <a:tailEnd/>
          </a:ln>
        </p:spPr>
        <p:txBody>
          <a:bodyPr wrap="none" lIns="90488" tIns="44450" rIns="90488" bIns="44450">
            <a:spAutoFit/>
          </a:bodyPr>
          <a:lstStyle/>
          <a:p>
            <a:r>
              <a:rPr lang="en-US">
                <a:solidFill>
                  <a:srgbClr val="000000"/>
                </a:solidFill>
              </a:rPr>
              <a:t>Model coding</a:t>
            </a:r>
          </a:p>
        </p:txBody>
      </p:sp>
      <p:sp>
        <p:nvSpPr>
          <p:cNvPr id="7180" name="Rectangle 21"/>
          <p:cNvSpPr>
            <a:spLocks noChangeArrowheads="1"/>
          </p:cNvSpPr>
          <p:nvPr/>
        </p:nvSpPr>
        <p:spPr bwMode="auto">
          <a:xfrm rot="3180000">
            <a:off x="1627766" y="5014727"/>
            <a:ext cx="1849866" cy="366767"/>
          </a:xfrm>
          <a:prstGeom prst="rect">
            <a:avLst/>
          </a:prstGeom>
          <a:noFill/>
          <a:ln w="12700">
            <a:noFill/>
            <a:miter lim="800000"/>
            <a:headEnd/>
            <a:tailEnd/>
          </a:ln>
        </p:spPr>
        <p:txBody>
          <a:bodyPr wrap="none" lIns="90488" tIns="44450" rIns="90488" bIns="44450">
            <a:spAutoFit/>
          </a:bodyPr>
          <a:lstStyle/>
          <a:p>
            <a:r>
              <a:rPr lang="en-US">
                <a:solidFill>
                  <a:srgbClr val="000000"/>
                </a:solidFill>
              </a:rPr>
              <a:t>Experimentation</a:t>
            </a:r>
          </a:p>
        </p:txBody>
      </p:sp>
      <p:sp>
        <p:nvSpPr>
          <p:cNvPr id="7181" name="Rectangle 22"/>
          <p:cNvSpPr>
            <a:spLocks noChangeArrowheads="1"/>
          </p:cNvSpPr>
          <p:nvPr/>
        </p:nvSpPr>
        <p:spPr bwMode="auto">
          <a:xfrm rot="-3000000">
            <a:off x="1864739" y="1971489"/>
            <a:ext cx="1760098" cy="366767"/>
          </a:xfrm>
          <a:prstGeom prst="rect">
            <a:avLst/>
          </a:prstGeom>
          <a:noFill/>
          <a:ln w="12700">
            <a:noFill/>
            <a:miter lim="800000"/>
            <a:headEnd/>
            <a:tailEnd/>
          </a:ln>
        </p:spPr>
        <p:txBody>
          <a:bodyPr wrap="none" lIns="90488" tIns="44450" rIns="90488" bIns="44450">
            <a:spAutoFit/>
          </a:bodyPr>
          <a:lstStyle/>
          <a:p>
            <a:r>
              <a:rPr lang="en-US">
                <a:solidFill>
                  <a:srgbClr val="000000"/>
                </a:solidFill>
              </a:rPr>
              <a:t>Implementation</a:t>
            </a:r>
          </a:p>
        </p:txBody>
      </p:sp>
      <p:sp>
        <p:nvSpPr>
          <p:cNvPr id="7182" name="Freeform 23"/>
          <p:cNvSpPr>
            <a:spLocks/>
          </p:cNvSpPr>
          <p:nvPr/>
        </p:nvSpPr>
        <p:spPr bwMode="auto">
          <a:xfrm>
            <a:off x="3646488" y="1757998"/>
            <a:ext cx="190500" cy="106362"/>
          </a:xfrm>
          <a:custGeom>
            <a:avLst/>
            <a:gdLst>
              <a:gd name="T0" fmla="*/ 37803140 w 120"/>
              <a:gd name="T1" fmla="*/ 166329504 h 67"/>
              <a:gd name="T2" fmla="*/ 52924086 w 120"/>
              <a:gd name="T3" fmla="*/ 75604322 h 67"/>
              <a:gd name="T4" fmla="*/ 0 w 120"/>
              <a:gd name="T5" fmla="*/ 0 h 67"/>
              <a:gd name="T6" fmla="*/ 299899410 w 120"/>
              <a:gd name="T7" fmla="*/ 25201439 h 67"/>
              <a:gd name="T8" fmla="*/ 37803140 w 120"/>
              <a:gd name="T9" fmla="*/ 166329504 h 67"/>
              <a:gd name="T10" fmla="*/ 0 60000 65536"/>
              <a:gd name="T11" fmla="*/ 0 60000 65536"/>
              <a:gd name="T12" fmla="*/ 0 60000 65536"/>
              <a:gd name="T13" fmla="*/ 0 60000 65536"/>
              <a:gd name="T14" fmla="*/ 0 60000 65536"/>
              <a:gd name="T15" fmla="*/ 0 w 120"/>
              <a:gd name="T16" fmla="*/ 0 h 67"/>
              <a:gd name="T17" fmla="*/ 120 w 120"/>
              <a:gd name="T18" fmla="*/ 67 h 67"/>
            </a:gdLst>
            <a:ahLst/>
            <a:cxnLst>
              <a:cxn ang="T10">
                <a:pos x="T0" y="T1"/>
              </a:cxn>
              <a:cxn ang="T11">
                <a:pos x="T2" y="T3"/>
              </a:cxn>
              <a:cxn ang="T12">
                <a:pos x="T4" y="T5"/>
              </a:cxn>
              <a:cxn ang="T13">
                <a:pos x="T6" y="T7"/>
              </a:cxn>
              <a:cxn ang="T14">
                <a:pos x="T8" y="T9"/>
              </a:cxn>
            </a:cxnLst>
            <a:rect l="T15" t="T16" r="T17" b="T18"/>
            <a:pathLst>
              <a:path w="120" h="67">
                <a:moveTo>
                  <a:pt x="15" y="66"/>
                </a:moveTo>
                <a:lnTo>
                  <a:pt x="21" y="30"/>
                </a:lnTo>
                <a:lnTo>
                  <a:pt x="0" y="0"/>
                </a:lnTo>
                <a:lnTo>
                  <a:pt x="119" y="10"/>
                </a:lnTo>
                <a:lnTo>
                  <a:pt x="15" y="66"/>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3" name="Freeform 24"/>
          <p:cNvSpPr>
            <a:spLocks/>
          </p:cNvSpPr>
          <p:nvPr/>
        </p:nvSpPr>
        <p:spPr bwMode="auto">
          <a:xfrm>
            <a:off x="6615113" y="3202623"/>
            <a:ext cx="106362" cy="190500"/>
          </a:xfrm>
          <a:custGeom>
            <a:avLst/>
            <a:gdLst>
              <a:gd name="T0" fmla="*/ 0 w 67"/>
              <a:gd name="T1" fmla="*/ 32762829 h 120"/>
              <a:gd name="T2" fmla="*/ 90725182 w 67"/>
              <a:gd name="T3" fmla="*/ 52924086 h 120"/>
              <a:gd name="T4" fmla="*/ 166329504 w 67"/>
              <a:gd name="T5" fmla="*/ 0 h 120"/>
              <a:gd name="T6" fmla="*/ 133566848 w 67"/>
              <a:gd name="T7" fmla="*/ 299899410 h 120"/>
              <a:gd name="T8" fmla="*/ 0 w 67"/>
              <a:gd name="T9" fmla="*/ 32762829 h 120"/>
              <a:gd name="T10" fmla="*/ 0 60000 65536"/>
              <a:gd name="T11" fmla="*/ 0 60000 65536"/>
              <a:gd name="T12" fmla="*/ 0 60000 65536"/>
              <a:gd name="T13" fmla="*/ 0 60000 65536"/>
              <a:gd name="T14" fmla="*/ 0 60000 65536"/>
              <a:gd name="T15" fmla="*/ 0 w 67"/>
              <a:gd name="T16" fmla="*/ 0 h 120"/>
              <a:gd name="T17" fmla="*/ 67 w 67"/>
              <a:gd name="T18" fmla="*/ 120 h 120"/>
            </a:gdLst>
            <a:ahLst/>
            <a:cxnLst>
              <a:cxn ang="T10">
                <a:pos x="T0" y="T1"/>
              </a:cxn>
              <a:cxn ang="T11">
                <a:pos x="T2" y="T3"/>
              </a:cxn>
              <a:cxn ang="T12">
                <a:pos x="T4" y="T5"/>
              </a:cxn>
              <a:cxn ang="T13">
                <a:pos x="T6" y="T7"/>
              </a:cxn>
              <a:cxn ang="T14">
                <a:pos x="T8" y="T9"/>
              </a:cxn>
            </a:cxnLst>
            <a:rect l="T15" t="T16" r="T17" b="T18"/>
            <a:pathLst>
              <a:path w="67" h="120">
                <a:moveTo>
                  <a:pt x="0" y="13"/>
                </a:moveTo>
                <a:lnTo>
                  <a:pt x="36" y="21"/>
                </a:lnTo>
                <a:lnTo>
                  <a:pt x="66" y="0"/>
                </a:lnTo>
                <a:lnTo>
                  <a:pt x="53" y="119"/>
                </a:lnTo>
                <a:lnTo>
                  <a:pt x="0" y="13"/>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4" name="Freeform 25"/>
          <p:cNvSpPr>
            <a:spLocks/>
          </p:cNvSpPr>
          <p:nvPr/>
        </p:nvSpPr>
        <p:spPr bwMode="auto">
          <a:xfrm>
            <a:off x="5335588" y="5653723"/>
            <a:ext cx="190500" cy="106362"/>
          </a:xfrm>
          <a:custGeom>
            <a:avLst/>
            <a:gdLst>
              <a:gd name="T0" fmla="*/ 264617232 w 120"/>
              <a:gd name="T1" fmla="*/ 0 h 67"/>
              <a:gd name="T2" fmla="*/ 246975349 w 120"/>
              <a:gd name="T3" fmla="*/ 90725182 h 67"/>
              <a:gd name="T4" fmla="*/ 299899410 w 120"/>
              <a:gd name="T5" fmla="*/ 166329504 h 67"/>
              <a:gd name="T6" fmla="*/ 0 w 120"/>
              <a:gd name="T7" fmla="*/ 136087785 h 67"/>
              <a:gd name="T8" fmla="*/ 264617232 w 120"/>
              <a:gd name="T9" fmla="*/ 0 h 67"/>
              <a:gd name="T10" fmla="*/ 0 60000 65536"/>
              <a:gd name="T11" fmla="*/ 0 60000 65536"/>
              <a:gd name="T12" fmla="*/ 0 60000 65536"/>
              <a:gd name="T13" fmla="*/ 0 60000 65536"/>
              <a:gd name="T14" fmla="*/ 0 60000 65536"/>
              <a:gd name="T15" fmla="*/ 0 w 120"/>
              <a:gd name="T16" fmla="*/ 0 h 67"/>
              <a:gd name="T17" fmla="*/ 120 w 120"/>
              <a:gd name="T18" fmla="*/ 67 h 67"/>
            </a:gdLst>
            <a:ahLst/>
            <a:cxnLst>
              <a:cxn ang="T10">
                <a:pos x="T0" y="T1"/>
              </a:cxn>
              <a:cxn ang="T11">
                <a:pos x="T2" y="T3"/>
              </a:cxn>
              <a:cxn ang="T12">
                <a:pos x="T4" y="T5"/>
              </a:cxn>
              <a:cxn ang="T13">
                <a:pos x="T6" y="T7"/>
              </a:cxn>
              <a:cxn ang="T14">
                <a:pos x="T8" y="T9"/>
              </a:cxn>
            </a:cxnLst>
            <a:rect l="T15" t="T16" r="T17" b="T18"/>
            <a:pathLst>
              <a:path w="120" h="67">
                <a:moveTo>
                  <a:pt x="105" y="0"/>
                </a:moveTo>
                <a:lnTo>
                  <a:pt x="98" y="36"/>
                </a:lnTo>
                <a:lnTo>
                  <a:pt x="119" y="66"/>
                </a:lnTo>
                <a:lnTo>
                  <a:pt x="0" y="54"/>
                </a:lnTo>
                <a:lnTo>
                  <a:pt x="105" y="0"/>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5" name="Freeform 26"/>
          <p:cNvSpPr>
            <a:spLocks/>
          </p:cNvSpPr>
          <p:nvPr/>
        </p:nvSpPr>
        <p:spPr bwMode="auto">
          <a:xfrm>
            <a:off x="2466975" y="4194810"/>
            <a:ext cx="106363" cy="190500"/>
          </a:xfrm>
          <a:custGeom>
            <a:avLst/>
            <a:gdLst>
              <a:gd name="T0" fmla="*/ 166331068 w 67"/>
              <a:gd name="T1" fmla="*/ 264617232 h 120"/>
              <a:gd name="T2" fmla="*/ 75605033 w 67"/>
              <a:gd name="T3" fmla="*/ 246975349 h 120"/>
              <a:gd name="T4" fmla="*/ 0 w 67"/>
              <a:gd name="T5" fmla="*/ 299899410 h 120"/>
              <a:gd name="T6" fmla="*/ 30242016 w 67"/>
              <a:gd name="T7" fmla="*/ 0 h 120"/>
              <a:gd name="T8" fmla="*/ 166331068 w 67"/>
              <a:gd name="T9" fmla="*/ 264617232 h 120"/>
              <a:gd name="T10" fmla="*/ 0 60000 65536"/>
              <a:gd name="T11" fmla="*/ 0 60000 65536"/>
              <a:gd name="T12" fmla="*/ 0 60000 65536"/>
              <a:gd name="T13" fmla="*/ 0 60000 65536"/>
              <a:gd name="T14" fmla="*/ 0 60000 65536"/>
              <a:gd name="T15" fmla="*/ 0 w 67"/>
              <a:gd name="T16" fmla="*/ 0 h 120"/>
              <a:gd name="T17" fmla="*/ 67 w 67"/>
              <a:gd name="T18" fmla="*/ 120 h 120"/>
            </a:gdLst>
            <a:ahLst/>
            <a:cxnLst>
              <a:cxn ang="T10">
                <a:pos x="T0" y="T1"/>
              </a:cxn>
              <a:cxn ang="T11">
                <a:pos x="T2" y="T3"/>
              </a:cxn>
              <a:cxn ang="T12">
                <a:pos x="T4" y="T5"/>
              </a:cxn>
              <a:cxn ang="T13">
                <a:pos x="T6" y="T7"/>
              </a:cxn>
              <a:cxn ang="T14">
                <a:pos x="T8" y="T9"/>
              </a:cxn>
            </a:cxnLst>
            <a:rect l="T15" t="T16" r="T17" b="T18"/>
            <a:pathLst>
              <a:path w="67" h="120">
                <a:moveTo>
                  <a:pt x="66" y="105"/>
                </a:moveTo>
                <a:lnTo>
                  <a:pt x="30" y="98"/>
                </a:lnTo>
                <a:lnTo>
                  <a:pt x="0" y="119"/>
                </a:lnTo>
                <a:lnTo>
                  <a:pt x="12" y="0"/>
                </a:lnTo>
                <a:lnTo>
                  <a:pt x="66" y="105"/>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6" name="Freeform 27"/>
          <p:cNvSpPr>
            <a:spLocks/>
          </p:cNvSpPr>
          <p:nvPr/>
        </p:nvSpPr>
        <p:spPr bwMode="auto">
          <a:xfrm rot="7474401">
            <a:off x="5337968" y="1682592"/>
            <a:ext cx="106363" cy="190500"/>
          </a:xfrm>
          <a:custGeom>
            <a:avLst/>
            <a:gdLst>
              <a:gd name="T0" fmla="*/ 0 w 67"/>
              <a:gd name="T1" fmla="*/ 32762829 h 120"/>
              <a:gd name="T2" fmla="*/ 90726035 w 67"/>
              <a:gd name="T3" fmla="*/ 52924086 h 120"/>
              <a:gd name="T4" fmla="*/ 166331068 w 67"/>
              <a:gd name="T5" fmla="*/ 0 h 120"/>
              <a:gd name="T6" fmla="*/ 133569692 w 67"/>
              <a:gd name="T7" fmla="*/ 299899410 h 120"/>
              <a:gd name="T8" fmla="*/ 0 w 67"/>
              <a:gd name="T9" fmla="*/ 32762829 h 120"/>
              <a:gd name="T10" fmla="*/ 0 60000 65536"/>
              <a:gd name="T11" fmla="*/ 0 60000 65536"/>
              <a:gd name="T12" fmla="*/ 0 60000 65536"/>
              <a:gd name="T13" fmla="*/ 0 60000 65536"/>
              <a:gd name="T14" fmla="*/ 0 60000 65536"/>
              <a:gd name="T15" fmla="*/ 0 w 67"/>
              <a:gd name="T16" fmla="*/ 0 h 120"/>
              <a:gd name="T17" fmla="*/ 67 w 67"/>
              <a:gd name="T18" fmla="*/ 120 h 120"/>
            </a:gdLst>
            <a:ahLst/>
            <a:cxnLst>
              <a:cxn ang="T10">
                <a:pos x="T0" y="T1"/>
              </a:cxn>
              <a:cxn ang="T11">
                <a:pos x="T2" y="T3"/>
              </a:cxn>
              <a:cxn ang="T12">
                <a:pos x="T4" y="T5"/>
              </a:cxn>
              <a:cxn ang="T13">
                <a:pos x="T6" y="T7"/>
              </a:cxn>
              <a:cxn ang="T14">
                <a:pos x="T8" y="T9"/>
              </a:cxn>
            </a:cxnLst>
            <a:rect l="T15" t="T16" r="T17" b="T18"/>
            <a:pathLst>
              <a:path w="67" h="120">
                <a:moveTo>
                  <a:pt x="0" y="13"/>
                </a:moveTo>
                <a:lnTo>
                  <a:pt x="36" y="21"/>
                </a:lnTo>
                <a:lnTo>
                  <a:pt x="66" y="0"/>
                </a:lnTo>
                <a:lnTo>
                  <a:pt x="53" y="119"/>
                </a:lnTo>
                <a:lnTo>
                  <a:pt x="0" y="13"/>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7" name="Freeform 28"/>
          <p:cNvSpPr>
            <a:spLocks/>
          </p:cNvSpPr>
          <p:nvPr/>
        </p:nvSpPr>
        <p:spPr bwMode="auto">
          <a:xfrm rot="1398853">
            <a:off x="2390775" y="3185160"/>
            <a:ext cx="106363" cy="190500"/>
          </a:xfrm>
          <a:custGeom>
            <a:avLst/>
            <a:gdLst>
              <a:gd name="T0" fmla="*/ 0 w 67"/>
              <a:gd name="T1" fmla="*/ 32762829 h 120"/>
              <a:gd name="T2" fmla="*/ 90726035 w 67"/>
              <a:gd name="T3" fmla="*/ 52924086 h 120"/>
              <a:gd name="T4" fmla="*/ 166331068 w 67"/>
              <a:gd name="T5" fmla="*/ 0 h 120"/>
              <a:gd name="T6" fmla="*/ 133569692 w 67"/>
              <a:gd name="T7" fmla="*/ 299899410 h 120"/>
              <a:gd name="T8" fmla="*/ 0 w 67"/>
              <a:gd name="T9" fmla="*/ 32762829 h 120"/>
              <a:gd name="T10" fmla="*/ 0 60000 65536"/>
              <a:gd name="T11" fmla="*/ 0 60000 65536"/>
              <a:gd name="T12" fmla="*/ 0 60000 65536"/>
              <a:gd name="T13" fmla="*/ 0 60000 65536"/>
              <a:gd name="T14" fmla="*/ 0 60000 65536"/>
              <a:gd name="T15" fmla="*/ 0 w 67"/>
              <a:gd name="T16" fmla="*/ 0 h 120"/>
              <a:gd name="T17" fmla="*/ 67 w 67"/>
              <a:gd name="T18" fmla="*/ 120 h 120"/>
            </a:gdLst>
            <a:ahLst/>
            <a:cxnLst>
              <a:cxn ang="T10">
                <a:pos x="T0" y="T1"/>
              </a:cxn>
              <a:cxn ang="T11">
                <a:pos x="T2" y="T3"/>
              </a:cxn>
              <a:cxn ang="T12">
                <a:pos x="T4" y="T5"/>
              </a:cxn>
              <a:cxn ang="T13">
                <a:pos x="T6" y="T7"/>
              </a:cxn>
              <a:cxn ang="T14">
                <a:pos x="T8" y="T9"/>
              </a:cxn>
            </a:cxnLst>
            <a:rect l="T15" t="T16" r="T17" b="T18"/>
            <a:pathLst>
              <a:path w="67" h="120">
                <a:moveTo>
                  <a:pt x="0" y="13"/>
                </a:moveTo>
                <a:lnTo>
                  <a:pt x="36" y="21"/>
                </a:lnTo>
                <a:lnTo>
                  <a:pt x="66" y="0"/>
                </a:lnTo>
                <a:lnTo>
                  <a:pt x="53" y="119"/>
                </a:lnTo>
                <a:lnTo>
                  <a:pt x="0" y="13"/>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8" name="Freeform 29"/>
          <p:cNvSpPr>
            <a:spLocks/>
          </p:cNvSpPr>
          <p:nvPr/>
        </p:nvSpPr>
        <p:spPr bwMode="auto">
          <a:xfrm rot="-3280105">
            <a:off x="3813968" y="5657692"/>
            <a:ext cx="106363" cy="190500"/>
          </a:xfrm>
          <a:custGeom>
            <a:avLst/>
            <a:gdLst>
              <a:gd name="T0" fmla="*/ 0 w 67"/>
              <a:gd name="T1" fmla="*/ 32762829 h 120"/>
              <a:gd name="T2" fmla="*/ 90726035 w 67"/>
              <a:gd name="T3" fmla="*/ 52924086 h 120"/>
              <a:gd name="T4" fmla="*/ 166331068 w 67"/>
              <a:gd name="T5" fmla="*/ 0 h 120"/>
              <a:gd name="T6" fmla="*/ 133569692 w 67"/>
              <a:gd name="T7" fmla="*/ 299899410 h 120"/>
              <a:gd name="T8" fmla="*/ 0 w 67"/>
              <a:gd name="T9" fmla="*/ 32762829 h 120"/>
              <a:gd name="T10" fmla="*/ 0 60000 65536"/>
              <a:gd name="T11" fmla="*/ 0 60000 65536"/>
              <a:gd name="T12" fmla="*/ 0 60000 65536"/>
              <a:gd name="T13" fmla="*/ 0 60000 65536"/>
              <a:gd name="T14" fmla="*/ 0 60000 65536"/>
              <a:gd name="T15" fmla="*/ 0 w 67"/>
              <a:gd name="T16" fmla="*/ 0 h 120"/>
              <a:gd name="T17" fmla="*/ 67 w 67"/>
              <a:gd name="T18" fmla="*/ 120 h 120"/>
            </a:gdLst>
            <a:ahLst/>
            <a:cxnLst>
              <a:cxn ang="T10">
                <a:pos x="T0" y="T1"/>
              </a:cxn>
              <a:cxn ang="T11">
                <a:pos x="T2" y="T3"/>
              </a:cxn>
              <a:cxn ang="T12">
                <a:pos x="T4" y="T5"/>
              </a:cxn>
              <a:cxn ang="T13">
                <a:pos x="T6" y="T7"/>
              </a:cxn>
              <a:cxn ang="T14">
                <a:pos x="T8" y="T9"/>
              </a:cxn>
            </a:cxnLst>
            <a:rect l="T15" t="T16" r="T17" b="T18"/>
            <a:pathLst>
              <a:path w="67" h="120">
                <a:moveTo>
                  <a:pt x="0" y="13"/>
                </a:moveTo>
                <a:lnTo>
                  <a:pt x="36" y="21"/>
                </a:lnTo>
                <a:lnTo>
                  <a:pt x="66" y="0"/>
                </a:lnTo>
                <a:lnTo>
                  <a:pt x="53" y="119"/>
                </a:lnTo>
                <a:lnTo>
                  <a:pt x="0" y="13"/>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7189" name="Freeform 30"/>
          <p:cNvSpPr>
            <a:spLocks/>
          </p:cNvSpPr>
          <p:nvPr/>
        </p:nvSpPr>
        <p:spPr bwMode="auto">
          <a:xfrm rot="-8945158">
            <a:off x="6615113" y="4175760"/>
            <a:ext cx="106362" cy="190500"/>
          </a:xfrm>
          <a:custGeom>
            <a:avLst/>
            <a:gdLst>
              <a:gd name="T0" fmla="*/ 0 w 67"/>
              <a:gd name="T1" fmla="*/ 32762829 h 120"/>
              <a:gd name="T2" fmla="*/ 90725182 w 67"/>
              <a:gd name="T3" fmla="*/ 52924086 h 120"/>
              <a:gd name="T4" fmla="*/ 166329504 w 67"/>
              <a:gd name="T5" fmla="*/ 0 h 120"/>
              <a:gd name="T6" fmla="*/ 133566848 w 67"/>
              <a:gd name="T7" fmla="*/ 299899410 h 120"/>
              <a:gd name="T8" fmla="*/ 0 w 67"/>
              <a:gd name="T9" fmla="*/ 32762829 h 120"/>
              <a:gd name="T10" fmla="*/ 0 60000 65536"/>
              <a:gd name="T11" fmla="*/ 0 60000 65536"/>
              <a:gd name="T12" fmla="*/ 0 60000 65536"/>
              <a:gd name="T13" fmla="*/ 0 60000 65536"/>
              <a:gd name="T14" fmla="*/ 0 60000 65536"/>
              <a:gd name="T15" fmla="*/ 0 w 67"/>
              <a:gd name="T16" fmla="*/ 0 h 120"/>
              <a:gd name="T17" fmla="*/ 67 w 67"/>
              <a:gd name="T18" fmla="*/ 120 h 120"/>
            </a:gdLst>
            <a:ahLst/>
            <a:cxnLst>
              <a:cxn ang="T10">
                <a:pos x="T0" y="T1"/>
              </a:cxn>
              <a:cxn ang="T11">
                <a:pos x="T2" y="T3"/>
              </a:cxn>
              <a:cxn ang="T12">
                <a:pos x="T4" y="T5"/>
              </a:cxn>
              <a:cxn ang="T13">
                <a:pos x="T6" y="T7"/>
              </a:cxn>
              <a:cxn ang="T14">
                <a:pos x="T8" y="T9"/>
              </a:cxn>
            </a:cxnLst>
            <a:rect l="T15" t="T16" r="T17" b="T18"/>
            <a:pathLst>
              <a:path w="67" h="120">
                <a:moveTo>
                  <a:pt x="0" y="13"/>
                </a:moveTo>
                <a:lnTo>
                  <a:pt x="36" y="21"/>
                </a:lnTo>
                <a:lnTo>
                  <a:pt x="66" y="0"/>
                </a:lnTo>
                <a:lnTo>
                  <a:pt x="53" y="119"/>
                </a:lnTo>
                <a:lnTo>
                  <a:pt x="0" y="13"/>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5152" name="Line 32"/>
          <p:cNvSpPr>
            <a:spLocks noChangeShapeType="1"/>
          </p:cNvSpPr>
          <p:nvPr/>
        </p:nvSpPr>
        <p:spPr bwMode="auto">
          <a:xfrm flipV="1">
            <a:off x="3282950" y="2112010"/>
            <a:ext cx="520700" cy="1308100"/>
          </a:xfrm>
          <a:prstGeom prst="line">
            <a:avLst/>
          </a:prstGeom>
          <a:noFill/>
          <a:ln w="12700">
            <a:solidFill>
              <a:schemeClr val="tx1"/>
            </a:solidFill>
            <a:prstDash val="lgDash"/>
            <a:round/>
            <a:headEnd type="triangle" w="med" len="med"/>
            <a:tailEnd type="triangle" w="med" len="med"/>
          </a:ln>
        </p:spPr>
        <p:txBody>
          <a:bodyPr wrap="none" anchor="ctr"/>
          <a:lstStyle/>
          <a:p>
            <a:endParaRPr lang="en-GB"/>
          </a:p>
        </p:txBody>
      </p:sp>
      <p:sp>
        <p:nvSpPr>
          <p:cNvPr id="5153" name="Line 33"/>
          <p:cNvSpPr>
            <a:spLocks noChangeShapeType="1"/>
          </p:cNvSpPr>
          <p:nvPr/>
        </p:nvSpPr>
        <p:spPr bwMode="auto">
          <a:xfrm>
            <a:off x="5340350" y="2124710"/>
            <a:ext cx="673100" cy="1282700"/>
          </a:xfrm>
          <a:prstGeom prst="line">
            <a:avLst/>
          </a:prstGeom>
          <a:noFill/>
          <a:ln w="12700">
            <a:solidFill>
              <a:schemeClr val="tx1"/>
            </a:solidFill>
            <a:prstDash val="lgDash"/>
            <a:round/>
            <a:headEnd type="triangle" w="med" len="med"/>
            <a:tailEnd type="triangle" w="med" len="med"/>
          </a:ln>
        </p:spPr>
        <p:txBody>
          <a:bodyPr wrap="none" anchor="ctr"/>
          <a:lstStyle/>
          <a:p>
            <a:endParaRPr lang="en-GB"/>
          </a:p>
        </p:txBody>
      </p:sp>
      <p:sp>
        <p:nvSpPr>
          <p:cNvPr id="5154" name="Line 34"/>
          <p:cNvSpPr>
            <a:spLocks noChangeShapeType="1"/>
          </p:cNvSpPr>
          <p:nvPr/>
        </p:nvSpPr>
        <p:spPr bwMode="auto">
          <a:xfrm>
            <a:off x="3282950" y="4182110"/>
            <a:ext cx="596900" cy="1206500"/>
          </a:xfrm>
          <a:prstGeom prst="line">
            <a:avLst/>
          </a:prstGeom>
          <a:noFill/>
          <a:ln w="12700">
            <a:solidFill>
              <a:schemeClr val="tx1"/>
            </a:solidFill>
            <a:prstDash val="lgDash"/>
            <a:round/>
            <a:headEnd type="triangle" w="med" len="med"/>
            <a:tailEnd type="triangle" w="med" len="med"/>
          </a:ln>
        </p:spPr>
        <p:txBody>
          <a:bodyPr wrap="none" anchor="ctr"/>
          <a:lstStyle/>
          <a:p>
            <a:endParaRPr lang="en-GB"/>
          </a:p>
        </p:txBody>
      </p:sp>
      <p:sp>
        <p:nvSpPr>
          <p:cNvPr id="5155" name="Line 35"/>
          <p:cNvSpPr>
            <a:spLocks noChangeShapeType="1"/>
          </p:cNvSpPr>
          <p:nvPr/>
        </p:nvSpPr>
        <p:spPr bwMode="auto">
          <a:xfrm flipV="1">
            <a:off x="5340350" y="4169410"/>
            <a:ext cx="673100" cy="1308100"/>
          </a:xfrm>
          <a:prstGeom prst="line">
            <a:avLst/>
          </a:prstGeom>
          <a:noFill/>
          <a:ln w="12700">
            <a:solidFill>
              <a:schemeClr val="tx1"/>
            </a:solidFill>
            <a:prstDash val="lgDash"/>
            <a:round/>
            <a:headEnd type="triangle" w="med" len="med"/>
            <a:tailEnd type="triangle" w="med" len="med"/>
          </a:ln>
        </p:spPr>
        <p:txBody>
          <a:bodyPr wrap="none" anchor="ctr"/>
          <a:lstStyle/>
          <a:p>
            <a:endParaRPr lang="en-GB"/>
          </a:p>
        </p:txBody>
      </p:sp>
      <p:sp>
        <p:nvSpPr>
          <p:cNvPr id="5156" name="Rectangle 36"/>
          <p:cNvSpPr>
            <a:spLocks noChangeArrowheads="1"/>
          </p:cNvSpPr>
          <p:nvPr/>
        </p:nvSpPr>
        <p:spPr bwMode="auto">
          <a:xfrm rot="-3720000">
            <a:off x="3001128" y="2396553"/>
            <a:ext cx="1157369" cy="643766"/>
          </a:xfrm>
          <a:prstGeom prst="rect">
            <a:avLst/>
          </a:prstGeom>
          <a:noFill/>
          <a:ln w="12700">
            <a:noFill/>
            <a:miter lim="800000"/>
            <a:headEnd/>
            <a:tailEnd/>
          </a:ln>
        </p:spPr>
        <p:txBody>
          <a:bodyPr wrap="none" lIns="90488" tIns="44450" rIns="90488" bIns="44450">
            <a:spAutoFit/>
          </a:bodyPr>
          <a:lstStyle/>
          <a:p>
            <a:r>
              <a:rPr lang="en-US"/>
              <a:t>Solution</a:t>
            </a:r>
          </a:p>
          <a:p>
            <a:r>
              <a:rPr lang="en-US"/>
              <a:t>validation</a:t>
            </a:r>
          </a:p>
        </p:txBody>
      </p:sp>
      <p:sp>
        <p:nvSpPr>
          <p:cNvPr id="5157" name="Rectangle 37"/>
          <p:cNvSpPr>
            <a:spLocks noChangeArrowheads="1"/>
          </p:cNvSpPr>
          <p:nvPr/>
        </p:nvSpPr>
        <p:spPr bwMode="auto">
          <a:xfrm rot="3600000">
            <a:off x="2821530" y="4377753"/>
            <a:ext cx="1529266" cy="643766"/>
          </a:xfrm>
          <a:prstGeom prst="rect">
            <a:avLst/>
          </a:prstGeom>
          <a:noFill/>
          <a:ln w="12700">
            <a:noFill/>
            <a:miter lim="800000"/>
            <a:headEnd/>
            <a:tailEnd/>
          </a:ln>
        </p:spPr>
        <p:txBody>
          <a:bodyPr wrap="none" lIns="90488" tIns="44450" rIns="90488" bIns="44450">
            <a:spAutoFit/>
          </a:bodyPr>
          <a:lstStyle/>
          <a:p>
            <a:r>
              <a:rPr lang="en-US"/>
              <a:t>Experimental</a:t>
            </a:r>
          </a:p>
          <a:p>
            <a:r>
              <a:rPr lang="en-US"/>
              <a:t>    validation</a:t>
            </a:r>
          </a:p>
        </p:txBody>
      </p:sp>
      <p:sp>
        <p:nvSpPr>
          <p:cNvPr id="5158" name="Rectangle 38"/>
          <p:cNvSpPr>
            <a:spLocks noChangeArrowheads="1"/>
          </p:cNvSpPr>
          <p:nvPr/>
        </p:nvSpPr>
        <p:spPr bwMode="auto">
          <a:xfrm rot="3660000">
            <a:off x="4721805" y="2472753"/>
            <a:ext cx="1849866" cy="643766"/>
          </a:xfrm>
          <a:prstGeom prst="rect">
            <a:avLst/>
          </a:prstGeom>
          <a:noFill/>
          <a:ln w="12700">
            <a:noFill/>
            <a:miter lim="800000"/>
            <a:headEnd/>
            <a:tailEnd/>
          </a:ln>
        </p:spPr>
        <p:txBody>
          <a:bodyPr wrap="none" lIns="90488" tIns="44450" rIns="90488" bIns="44450">
            <a:spAutoFit/>
          </a:bodyPr>
          <a:lstStyle/>
          <a:p>
            <a:r>
              <a:rPr lang="en-US"/>
              <a:t>    Conceptual </a:t>
            </a:r>
          </a:p>
          <a:p>
            <a:r>
              <a:rPr lang="en-US"/>
              <a:t>model validation</a:t>
            </a:r>
          </a:p>
        </p:txBody>
      </p:sp>
      <p:sp>
        <p:nvSpPr>
          <p:cNvPr id="5159" name="Rectangle 39"/>
          <p:cNvSpPr>
            <a:spLocks noChangeArrowheads="1"/>
          </p:cNvSpPr>
          <p:nvPr/>
        </p:nvSpPr>
        <p:spPr bwMode="auto">
          <a:xfrm rot="-3540000">
            <a:off x="4850583" y="4608328"/>
            <a:ext cx="1311322" cy="366767"/>
          </a:xfrm>
          <a:prstGeom prst="rect">
            <a:avLst/>
          </a:prstGeom>
          <a:noFill/>
          <a:ln w="12700">
            <a:noFill/>
            <a:miter lim="800000"/>
            <a:headEnd/>
            <a:tailEnd/>
          </a:ln>
        </p:spPr>
        <p:txBody>
          <a:bodyPr wrap="none" lIns="90488" tIns="44450" rIns="90488" bIns="44450">
            <a:spAutoFit/>
          </a:bodyPr>
          <a:lstStyle/>
          <a:p>
            <a:r>
              <a:rPr lang="en-US"/>
              <a:t>Verification</a:t>
            </a:r>
          </a:p>
        </p:txBody>
      </p:sp>
      <p:sp>
        <p:nvSpPr>
          <p:cNvPr id="5160" name="Line 40"/>
          <p:cNvSpPr>
            <a:spLocks noChangeShapeType="1"/>
          </p:cNvSpPr>
          <p:nvPr/>
        </p:nvSpPr>
        <p:spPr bwMode="auto">
          <a:xfrm flipV="1">
            <a:off x="4114800" y="4093210"/>
            <a:ext cx="0" cy="1308100"/>
          </a:xfrm>
          <a:prstGeom prst="line">
            <a:avLst/>
          </a:prstGeom>
          <a:noFill/>
          <a:ln w="12700">
            <a:solidFill>
              <a:schemeClr val="tx1"/>
            </a:solidFill>
            <a:prstDash val="lgDash"/>
            <a:round/>
            <a:headEnd type="triangle" w="med" len="med"/>
            <a:tailEnd/>
          </a:ln>
        </p:spPr>
        <p:txBody>
          <a:bodyPr wrap="none" anchor="ctr"/>
          <a:lstStyle/>
          <a:p>
            <a:endParaRPr lang="en-GB"/>
          </a:p>
        </p:txBody>
      </p:sp>
      <p:sp>
        <p:nvSpPr>
          <p:cNvPr id="5161" name="Line 41"/>
          <p:cNvSpPr>
            <a:spLocks noChangeShapeType="1"/>
          </p:cNvSpPr>
          <p:nvPr/>
        </p:nvSpPr>
        <p:spPr bwMode="auto">
          <a:xfrm flipV="1">
            <a:off x="5105400" y="4093210"/>
            <a:ext cx="0" cy="1308100"/>
          </a:xfrm>
          <a:prstGeom prst="line">
            <a:avLst/>
          </a:prstGeom>
          <a:noFill/>
          <a:ln w="12700">
            <a:solidFill>
              <a:schemeClr val="tx1"/>
            </a:solidFill>
            <a:prstDash val="lgDash"/>
            <a:round/>
            <a:headEnd type="triangle" w="med" len="med"/>
            <a:tailEnd/>
          </a:ln>
        </p:spPr>
        <p:txBody>
          <a:bodyPr wrap="none" anchor="ctr"/>
          <a:lstStyle/>
          <a:p>
            <a:endParaRPr lang="en-GB"/>
          </a:p>
        </p:txBody>
      </p:sp>
      <p:sp>
        <p:nvSpPr>
          <p:cNvPr id="5162" name="Line 42"/>
          <p:cNvSpPr>
            <a:spLocks noChangeShapeType="1"/>
          </p:cNvSpPr>
          <p:nvPr/>
        </p:nvSpPr>
        <p:spPr bwMode="auto">
          <a:xfrm flipV="1">
            <a:off x="4114800" y="2112010"/>
            <a:ext cx="0" cy="1308100"/>
          </a:xfrm>
          <a:prstGeom prst="line">
            <a:avLst/>
          </a:prstGeom>
          <a:noFill/>
          <a:ln w="12700">
            <a:solidFill>
              <a:schemeClr val="tx1"/>
            </a:solidFill>
            <a:prstDash val="lgDash"/>
            <a:round/>
            <a:headEnd/>
            <a:tailEnd type="triangle" w="med" len="med"/>
          </a:ln>
        </p:spPr>
        <p:txBody>
          <a:bodyPr wrap="none" anchor="ctr"/>
          <a:lstStyle/>
          <a:p>
            <a:endParaRPr lang="en-GB"/>
          </a:p>
        </p:txBody>
      </p:sp>
      <p:sp>
        <p:nvSpPr>
          <p:cNvPr id="5163" name="Line 43"/>
          <p:cNvSpPr>
            <a:spLocks noChangeShapeType="1"/>
          </p:cNvSpPr>
          <p:nvPr/>
        </p:nvSpPr>
        <p:spPr bwMode="auto">
          <a:xfrm flipV="1">
            <a:off x="5105400" y="2112010"/>
            <a:ext cx="0" cy="1308100"/>
          </a:xfrm>
          <a:prstGeom prst="line">
            <a:avLst/>
          </a:prstGeom>
          <a:noFill/>
          <a:ln w="12700">
            <a:solidFill>
              <a:schemeClr val="tx1"/>
            </a:solidFill>
            <a:prstDash val="lgDash"/>
            <a:round/>
            <a:headEnd/>
            <a:tailEnd type="triangle" w="med" len="med"/>
          </a:ln>
        </p:spPr>
        <p:txBody>
          <a:bodyPr wrap="none" anchor="ctr"/>
          <a:lstStyle/>
          <a:p>
            <a:endParaRPr lang="en-GB"/>
          </a:p>
        </p:txBody>
      </p:sp>
      <p:sp>
        <p:nvSpPr>
          <p:cNvPr id="5164" name="Arc 44"/>
          <p:cNvSpPr>
            <a:spLocks/>
          </p:cNvSpPr>
          <p:nvPr/>
        </p:nvSpPr>
        <p:spPr bwMode="auto">
          <a:xfrm>
            <a:off x="3817938" y="3421698"/>
            <a:ext cx="298450" cy="374650"/>
          </a:xfrm>
          <a:custGeom>
            <a:avLst/>
            <a:gdLst>
              <a:gd name="T0" fmla="*/ 0 w 21600"/>
              <a:gd name="T1" fmla="*/ 112711851 h 21600"/>
              <a:gd name="T2" fmla="*/ 56674626 w 21600"/>
              <a:gd name="T3" fmla="*/ 0 h 21600"/>
              <a:gd name="T4" fmla="*/ 56977995 w 21600"/>
              <a:gd name="T5" fmla="*/ 1127118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5"/>
                  <a:pt x="9600" y="63"/>
                  <a:pt x="21485" y="0"/>
                </a:cubicBezTo>
              </a:path>
              <a:path w="21600" h="21600" stroke="0" extrusionOk="0">
                <a:moveTo>
                  <a:pt x="0" y="21600"/>
                </a:moveTo>
                <a:cubicBezTo>
                  <a:pt x="0" y="9715"/>
                  <a:pt x="9600" y="63"/>
                  <a:pt x="21485" y="0"/>
                </a:cubicBezTo>
                <a:lnTo>
                  <a:pt x="21600" y="21600"/>
                </a:lnTo>
                <a:close/>
              </a:path>
            </a:pathLst>
          </a:custGeom>
          <a:noFill/>
          <a:ln w="12700" cap="rnd">
            <a:solidFill>
              <a:schemeClr val="tx1"/>
            </a:solidFill>
            <a:prstDash val="lgDash"/>
            <a:round/>
            <a:headEnd/>
            <a:tailEnd/>
          </a:ln>
        </p:spPr>
        <p:txBody>
          <a:bodyPr wrap="none" anchor="ctr"/>
          <a:lstStyle/>
          <a:p>
            <a:endParaRPr lang="en-GB"/>
          </a:p>
        </p:txBody>
      </p:sp>
      <p:sp>
        <p:nvSpPr>
          <p:cNvPr id="5165" name="Arc 45"/>
          <p:cNvSpPr>
            <a:spLocks/>
          </p:cNvSpPr>
          <p:nvPr/>
        </p:nvSpPr>
        <p:spPr bwMode="auto">
          <a:xfrm>
            <a:off x="5103813" y="3421698"/>
            <a:ext cx="300037" cy="374650"/>
          </a:xfrm>
          <a:custGeom>
            <a:avLst/>
            <a:gdLst>
              <a:gd name="T0" fmla="*/ 0 w 21715"/>
              <a:gd name="T1" fmla="*/ 0 h 21600"/>
              <a:gd name="T2" fmla="*/ 57280214 w 21715"/>
              <a:gd name="T3" fmla="*/ 112711851 h 21600"/>
              <a:gd name="T4" fmla="*/ 303353 w 21715"/>
              <a:gd name="T5" fmla="*/ 112711851 h 21600"/>
              <a:gd name="T6" fmla="*/ 0 60000 65536"/>
              <a:gd name="T7" fmla="*/ 0 60000 65536"/>
              <a:gd name="T8" fmla="*/ 0 60000 65536"/>
              <a:gd name="T9" fmla="*/ 0 w 21715"/>
              <a:gd name="T10" fmla="*/ 0 h 21600"/>
              <a:gd name="T11" fmla="*/ 21715 w 21715"/>
              <a:gd name="T12" fmla="*/ 21600 h 21600"/>
            </a:gdLst>
            <a:ahLst/>
            <a:cxnLst>
              <a:cxn ang="T6">
                <a:pos x="T0" y="T1"/>
              </a:cxn>
              <a:cxn ang="T7">
                <a:pos x="T2" y="T3"/>
              </a:cxn>
              <a:cxn ang="T8">
                <a:pos x="T4" y="T5"/>
              </a:cxn>
            </a:cxnLst>
            <a:rect l="T9" t="T10" r="T11" b="T12"/>
            <a:pathLst>
              <a:path w="21715" h="21600" fill="none" extrusionOk="0">
                <a:moveTo>
                  <a:pt x="0" y="0"/>
                </a:moveTo>
                <a:cubicBezTo>
                  <a:pt x="38" y="0"/>
                  <a:pt x="76" y="-1"/>
                  <a:pt x="115" y="0"/>
                </a:cubicBezTo>
                <a:cubicBezTo>
                  <a:pt x="12044" y="0"/>
                  <a:pt x="21715" y="9670"/>
                  <a:pt x="21715" y="21600"/>
                </a:cubicBezTo>
              </a:path>
              <a:path w="21715" h="21600" stroke="0" extrusionOk="0">
                <a:moveTo>
                  <a:pt x="0" y="0"/>
                </a:moveTo>
                <a:cubicBezTo>
                  <a:pt x="38" y="0"/>
                  <a:pt x="76" y="-1"/>
                  <a:pt x="115" y="0"/>
                </a:cubicBezTo>
                <a:cubicBezTo>
                  <a:pt x="12044" y="0"/>
                  <a:pt x="21715" y="9670"/>
                  <a:pt x="21715" y="21600"/>
                </a:cubicBezTo>
                <a:lnTo>
                  <a:pt x="115" y="21600"/>
                </a:lnTo>
                <a:close/>
              </a:path>
            </a:pathLst>
          </a:custGeom>
          <a:noFill/>
          <a:ln w="12700" cap="rnd">
            <a:solidFill>
              <a:schemeClr val="tx1"/>
            </a:solidFill>
            <a:prstDash val="lgDash"/>
            <a:round/>
            <a:headEnd/>
            <a:tailEnd/>
          </a:ln>
        </p:spPr>
        <p:txBody>
          <a:bodyPr wrap="none" anchor="ctr"/>
          <a:lstStyle/>
          <a:p>
            <a:endParaRPr lang="en-GB"/>
          </a:p>
        </p:txBody>
      </p:sp>
      <p:sp>
        <p:nvSpPr>
          <p:cNvPr id="5166" name="Arc 46"/>
          <p:cNvSpPr>
            <a:spLocks/>
          </p:cNvSpPr>
          <p:nvPr/>
        </p:nvSpPr>
        <p:spPr bwMode="auto">
          <a:xfrm rot="10800000">
            <a:off x="5113338" y="3726498"/>
            <a:ext cx="298450" cy="374650"/>
          </a:xfrm>
          <a:custGeom>
            <a:avLst/>
            <a:gdLst>
              <a:gd name="T0" fmla="*/ 0 w 21600"/>
              <a:gd name="T1" fmla="*/ 112711851 h 21600"/>
              <a:gd name="T2" fmla="*/ 56674626 w 21600"/>
              <a:gd name="T3" fmla="*/ 0 h 21600"/>
              <a:gd name="T4" fmla="*/ 56977995 w 21600"/>
              <a:gd name="T5" fmla="*/ 1127118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5"/>
                  <a:pt x="9600" y="63"/>
                  <a:pt x="21485" y="0"/>
                </a:cubicBezTo>
              </a:path>
              <a:path w="21600" h="21600" stroke="0" extrusionOk="0">
                <a:moveTo>
                  <a:pt x="0" y="21600"/>
                </a:moveTo>
                <a:cubicBezTo>
                  <a:pt x="0" y="9715"/>
                  <a:pt x="9600" y="63"/>
                  <a:pt x="21485" y="0"/>
                </a:cubicBezTo>
                <a:lnTo>
                  <a:pt x="21600" y="21600"/>
                </a:lnTo>
                <a:close/>
              </a:path>
            </a:pathLst>
          </a:custGeom>
          <a:noFill/>
          <a:ln w="12700" cap="rnd">
            <a:solidFill>
              <a:schemeClr val="tx1"/>
            </a:solidFill>
            <a:prstDash val="lgDash"/>
            <a:round/>
            <a:headEnd/>
            <a:tailEnd/>
          </a:ln>
        </p:spPr>
        <p:txBody>
          <a:bodyPr wrap="none" anchor="ctr"/>
          <a:lstStyle/>
          <a:p>
            <a:endParaRPr lang="en-GB"/>
          </a:p>
        </p:txBody>
      </p:sp>
      <p:sp>
        <p:nvSpPr>
          <p:cNvPr id="5167" name="Arc 47"/>
          <p:cNvSpPr>
            <a:spLocks/>
          </p:cNvSpPr>
          <p:nvPr/>
        </p:nvSpPr>
        <p:spPr bwMode="auto">
          <a:xfrm rot="10800000">
            <a:off x="3808413" y="3802698"/>
            <a:ext cx="300037" cy="298450"/>
          </a:xfrm>
          <a:custGeom>
            <a:avLst/>
            <a:gdLst>
              <a:gd name="T0" fmla="*/ 0 w 21715"/>
              <a:gd name="T1" fmla="*/ 0 h 21600"/>
              <a:gd name="T2" fmla="*/ 57280214 w 21715"/>
              <a:gd name="T3" fmla="*/ 56977995 h 21600"/>
              <a:gd name="T4" fmla="*/ 303353 w 21715"/>
              <a:gd name="T5" fmla="*/ 56977995 h 21600"/>
              <a:gd name="T6" fmla="*/ 0 60000 65536"/>
              <a:gd name="T7" fmla="*/ 0 60000 65536"/>
              <a:gd name="T8" fmla="*/ 0 60000 65536"/>
              <a:gd name="T9" fmla="*/ 0 w 21715"/>
              <a:gd name="T10" fmla="*/ 0 h 21600"/>
              <a:gd name="T11" fmla="*/ 21715 w 21715"/>
              <a:gd name="T12" fmla="*/ 21600 h 21600"/>
            </a:gdLst>
            <a:ahLst/>
            <a:cxnLst>
              <a:cxn ang="T6">
                <a:pos x="T0" y="T1"/>
              </a:cxn>
              <a:cxn ang="T7">
                <a:pos x="T2" y="T3"/>
              </a:cxn>
              <a:cxn ang="T8">
                <a:pos x="T4" y="T5"/>
              </a:cxn>
            </a:cxnLst>
            <a:rect l="T9" t="T10" r="T11" b="T12"/>
            <a:pathLst>
              <a:path w="21715" h="21600" fill="none" extrusionOk="0">
                <a:moveTo>
                  <a:pt x="0" y="0"/>
                </a:moveTo>
                <a:cubicBezTo>
                  <a:pt x="38" y="0"/>
                  <a:pt x="76" y="-1"/>
                  <a:pt x="115" y="0"/>
                </a:cubicBezTo>
                <a:cubicBezTo>
                  <a:pt x="12044" y="0"/>
                  <a:pt x="21715" y="9670"/>
                  <a:pt x="21715" y="21600"/>
                </a:cubicBezTo>
              </a:path>
              <a:path w="21715" h="21600" stroke="0" extrusionOk="0">
                <a:moveTo>
                  <a:pt x="0" y="0"/>
                </a:moveTo>
                <a:cubicBezTo>
                  <a:pt x="38" y="0"/>
                  <a:pt x="76" y="-1"/>
                  <a:pt x="115" y="0"/>
                </a:cubicBezTo>
                <a:cubicBezTo>
                  <a:pt x="12044" y="0"/>
                  <a:pt x="21715" y="9670"/>
                  <a:pt x="21715" y="21600"/>
                </a:cubicBezTo>
                <a:lnTo>
                  <a:pt x="115" y="21600"/>
                </a:lnTo>
                <a:close/>
              </a:path>
            </a:pathLst>
          </a:custGeom>
          <a:noFill/>
          <a:ln w="12700" cap="rnd">
            <a:solidFill>
              <a:schemeClr val="tx1"/>
            </a:solidFill>
            <a:prstDash val="lgDash"/>
            <a:round/>
            <a:headEnd/>
            <a:tailEnd/>
          </a:ln>
        </p:spPr>
        <p:txBody>
          <a:bodyPr wrap="none" anchor="ctr"/>
          <a:lstStyle/>
          <a:p>
            <a:endParaRPr lang="en-GB"/>
          </a:p>
        </p:txBody>
      </p:sp>
      <p:sp>
        <p:nvSpPr>
          <p:cNvPr id="5168" name="Rectangle 48"/>
          <p:cNvSpPr>
            <a:spLocks noChangeArrowheads="1"/>
          </p:cNvSpPr>
          <p:nvPr/>
        </p:nvSpPr>
        <p:spPr bwMode="auto">
          <a:xfrm rot="-5400000">
            <a:off x="3687536" y="4532127"/>
            <a:ext cx="1195841" cy="366767"/>
          </a:xfrm>
          <a:prstGeom prst="rect">
            <a:avLst/>
          </a:prstGeom>
          <a:noFill/>
          <a:ln w="12700">
            <a:noFill/>
            <a:miter lim="800000"/>
            <a:headEnd/>
            <a:tailEnd/>
          </a:ln>
        </p:spPr>
        <p:txBody>
          <a:bodyPr wrap="none" lIns="90488" tIns="44450" rIns="90488" bIns="44450">
            <a:spAutoFit/>
          </a:bodyPr>
          <a:lstStyle/>
          <a:p>
            <a:r>
              <a:rPr lang="en-US"/>
              <a:t>Black-box</a:t>
            </a:r>
          </a:p>
        </p:txBody>
      </p:sp>
      <p:sp>
        <p:nvSpPr>
          <p:cNvPr id="5169" name="Rectangle 49"/>
          <p:cNvSpPr>
            <a:spLocks noChangeArrowheads="1"/>
          </p:cNvSpPr>
          <p:nvPr/>
        </p:nvSpPr>
        <p:spPr bwMode="auto">
          <a:xfrm rot="-5400000">
            <a:off x="4297012" y="4532127"/>
            <a:ext cx="1221489" cy="366767"/>
          </a:xfrm>
          <a:prstGeom prst="rect">
            <a:avLst/>
          </a:prstGeom>
          <a:noFill/>
          <a:ln w="12700">
            <a:noFill/>
            <a:miter lim="800000"/>
            <a:headEnd/>
            <a:tailEnd/>
          </a:ln>
        </p:spPr>
        <p:txBody>
          <a:bodyPr wrap="none" lIns="90488" tIns="44450" rIns="90488" bIns="44450">
            <a:spAutoFit/>
          </a:bodyPr>
          <a:lstStyle/>
          <a:p>
            <a:r>
              <a:rPr lang="en-US"/>
              <a:t>White-box</a:t>
            </a:r>
          </a:p>
        </p:txBody>
      </p:sp>
      <p:sp>
        <p:nvSpPr>
          <p:cNvPr id="5170" name="Rectangle 50"/>
          <p:cNvSpPr>
            <a:spLocks noChangeArrowheads="1"/>
          </p:cNvSpPr>
          <p:nvPr/>
        </p:nvSpPr>
        <p:spPr bwMode="auto">
          <a:xfrm rot="-5400000">
            <a:off x="3687722" y="2703327"/>
            <a:ext cx="1157369" cy="366767"/>
          </a:xfrm>
          <a:prstGeom prst="rect">
            <a:avLst/>
          </a:prstGeom>
          <a:noFill/>
          <a:ln w="12700">
            <a:noFill/>
            <a:miter lim="800000"/>
            <a:headEnd/>
            <a:tailEnd/>
          </a:ln>
        </p:spPr>
        <p:txBody>
          <a:bodyPr wrap="none" lIns="90488" tIns="44450" rIns="90488" bIns="44450">
            <a:spAutoFit/>
          </a:bodyPr>
          <a:lstStyle/>
          <a:p>
            <a:r>
              <a:rPr lang="en-US"/>
              <a:t>validation</a:t>
            </a:r>
          </a:p>
        </p:txBody>
      </p:sp>
      <p:sp>
        <p:nvSpPr>
          <p:cNvPr id="5171" name="Rectangle 51"/>
          <p:cNvSpPr>
            <a:spLocks noChangeArrowheads="1"/>
          </p:cNvSpPr>
          <p:nvPr/>
        </p:nvSpPr>
        <p:spPr bwMode="auto">
          <a:xfrm rot="-5400000">
            <a:off x="4297322" y="2703327"/>
            <a:ext cx="1157369" cy="366767"/>
          </a:xfrm>
          <a:prstGeom prst="rect">
            <a:avLst/>
          </a:prstGeom>
          <a:noFill/>
          <a:ln w="12700">
            <a:noFill/>
            <a:miter lim="800000"/>
            <a:headEnd/>
            <a:tailEnd/>
          </a:ln>
        </p:spPr>
        <p:txBody>
          <a:bodyPr wrap="none" lIns="90488" tIns="44450" rIns="90488" bIns="44450">
            <a:spAutoFit/>
          </a:bodyPr>
          <a:lstStyle/>
          <a:p>
            <a:r>
              <a:rPr lang="en-US"/>
              <a:t>validation</a:t>
            </a:r>
          </a:p>
        </p:txBody>
      </p:sp>
      <p:sp>
        <p:nvSpPr>
          <p:cNvPr id="5172" name="Line 52"/>
          <p:cNvSpPr>
            <a:spLocks noChangeShapeType="1"/>
          </p:cNvSpPr>
          <p:nvPr/>
        </p:nvSpPr>
        <p:spPr bwMode="auto">
          <a:xfrm>
            <a:off x="3282950" y="3794760"/>
            <a:ext cx="2730500" cy="0"/>
          </a:xfrm>
          <a:prstGeom prst="line">
            <a:avLst/>
          </a:prstGeom>
          <a:noFill/>
          <a:ln w="12700">
            <a:solidFill>
              <a:schemeClr val="tx1"/>
            </a:solidFill>
            <a:prstDash val="lgDash"/>
            <a:round/>
            <a:headEnd type="triangle" w="med" len="med"/>
            <a:tailEnd type="triangle" w="med" len="med"/>
          </a:ln>
        </p:spPr>
        <p:txBody>
          <a:bodyPr wrap="none" anchor="ctr"/>
          <a:lstStyle/>
          <a:p>
            <a:endParaRPr lang="en-GB"/>
          </a:p>
        </p:txBody>
      </p:sp>
      <p:sp>
        <p:nvSpPr>
          <p:cNvPr id="5173" name="Line 53"/>
          <p:cNvSpPr>
            <a:spLocks noChangeShapeType="1"/>
          </p:cNvSpPr>
          <p:nvPr/>
        </p:nvSpPr>
        <p:spPr bwMode="auto">
          <a:xfrm>
            <a:off x="4572000" y="2124710"/>
            <a:ext cx="0" cy="3340100"/>
          </a:xfrm>
          <a:prstGeom prst="line">
            <a:avLst/>
          </a:prstGeom>
          <a:noFill/>
          <a:ln w="12700">
            <a:solidFill>
              <a:schemeClr val="tx1"/>
            </a:solidFill>
            <a:prstDash val="lgDash"/>
            <a:round/>
            <a:headEnd type="triangle" w="med" len="med"/>
            <a:tailEnd type="triangle" w="med" len="med"/>
          </a:ln>
        </p:spPr>
        <p:txBody>
          <a:bodyPr wrap="none" anchor="ctr"/>
          <a:lstStyle/>
          <a:p>
            <a:endParaRPr lang="en-GB"/>
          </a:p>
        </p:txBody>
      </p:sp>
      <p:sp>
        <p:nvSpPr>
          <p:cNvPr id="5174" name="Rectangle 54"/>
          <p:cNvSpPr>
            <a:spLocks noChangeArrowheads="1"/>
          </p:cNvSpPr>
          <p:nvPr/>
        </p:nvSpPr>
        <p:spPr bwMode="auto">
          <a:xfrm>
            <a:off x="4114800" y="3566160"/>
            <a:ext cx="990600" cy="457200"/>
          </a:xfrm>
          <a:prstGeom prst="rect">
            <a:avLst/>
          </a:prstGeom>
          <a:solidFill>
            <a:schemeClr val="bg1"/>
          </a:solidFill>
          <a:ln w="12700">
            <a:noFill/>
            <a:miter lim="800000"/>
            <a:headEnd/>
            <a:tailEnd/>
          </a:ln>
        </p:spPr>
        <p:txBody>
          <a:bodyPr wrap="none" lIns="90488" tIns="44450" rIns="90488" bIns="44450" anchor="ctr"/>
          <a:lstStyle/>
          <a:p>
            <a:pPr algn="ctr"/>
            <a:r>
              <a:rPr lang="en-US"/>
              <a:t>Data</a:t>
            </a:r>
          </a:p>
          <a:p>
            <a:pPr algn="ctr"/>
            <a:r>
              <a:rPr lang="en-US"/>
              <a:t>validation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Annual Review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Annual Review Presentation</Template>
  <TotalTime>21464</TotalTime>
  <Words>785</Words>
  <Application>Microsoft Office PowerPoint</Application>
  <PresentationFormat>On-screen Show (4:3)</PresentationFormat>
  <Paragraphs>218</Paragraphs>
  <Slides>20</Slides>
  <Notes>14</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Annual Review Presentation</vt:lpstr>
      <vt:lpstr>Slide 1</vt:lpstr>
      <vt:lpstr>Contents</vt:lpstr>
      <vt:lpstr>What is Insight?         </vt:lpstr>
      <vt:lpstr>What is Insight?         </vt:lpstr>
      <vt:lpstr>Models and Insight          </vt:lpstr>
      <vt:lpstr>Models and Insight   </vt:lpstr>
      <vt:lpstr>Slide 7</vt:lpstr>
      <vt:lpstr>Slide 8</vt:lpstr>
      <vt:lpstr>A Simulation Project is More than the Model</vt:lpstr>
      <vt:lpstr>Slide 10</vt:lpstr>
      <vt:lpstr>Procedure             Study design</vt:lpstr>
      <vt:lpstr>Interviews in Numbers        Study design</vt:lpstr>
      <vt:lpstr>Transcripts Analysis            Study design</vt:lpstr>
      <vt:lpstr>Types of Learning                           Findings</vt:lpstr>
      <vt:lpstr>Problem Solving/Prediction                  Findings</vt:lpstr>
      <vt:lpstr>General Learning                                  Findings</vt:lpstr>
      <vt:lpstr>Aha! Moment                                          Findings</vt:lpstr>
      <vt:lpstr>Cognitive biases                                 Findings</vt:lpstr>
      <vt:lpstr>Key Factors           Findings</vt:lpstr>
      <vt:lpstr>Interviews 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Discrete Event Simulation in Generating Insights</dc:title>
  <dc:creator>anastasia gogi</dc:creator>
  <cp:lastModifiedBy>Stewart</cp:lastModifiedBy>
  <cp:revision>729</cp:revision>
  <cp:lastPrinted>2013-04-07T22:00:46Z</cp:lastPrinted>
  <dcterms:created xsi:type="dcterms:W3CDTF">2014-03-10T10:42:59Z</dcterms:created>
  <dcterms:modified xsi:type="dcterms:W3CDTF">2015-07-10T09:42:19Z</dcterms:modified>
</cp:coreProperties>
</file>